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00B96"/>
    <a:srgbClr val="0E0A74"/>
    <a:srgbClr val="F2E0D9"/>
    <a:srgbClr val="5673D0"/>
    <a:srgbClr val="F15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9" d="100"/>
          <a:sy n="139" d="100"/>
        </p:scale>
        <p:origin x="-1192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97202-F59A-B045-8BEB-524EA5869C9E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04E3B-97B1-584B-902C-D1FC1A3B5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04E3B-97B1-584B-902C-D1FC1A3B5E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9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10/13/14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10/13/14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1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10/13/14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7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10/13/14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1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10/13/14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0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10/13/14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81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10/13/14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10/13/14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2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10/13/14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9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10/13/14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5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BCBA-9C5E-4B47-9D7D-A0A35FEC752F}" type="datetimeFigureOut">
              <a:rPr lang="en-US" smtClean="0"/>
              <a:t>10/13/14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9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1BCBA-9C5E-4B47-9D7D-A0A35FEC752F}" type="datetimeFigureOut">
              <a:rPr lang="en-US" smtClean="0"/>
              <a:t>10/13/14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E897-9984-1443-B991-77C8728F2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1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mailto:ccavitt@mckinneyisd.net" TargetMode="External"/><Relationship Id="rId5" Type="http://schemas.openxmlformats.org/officeDocument/2006/relationships/hyperlink" Target="mailto:gday@mckinneyisd.net" TargetMode="External"/><Relationship Id="rId6" Type="http://schemas.openxmlformats.org/officeDocument/2006/relationships/hyperlink" Target="mailto:dferguson@mckinneyisd.net" TargetMode="External"/><Relationship Id="rId7" Type="http://schemas.openxmlformats.org/officeDocument/2006/relationships/hyperlink" Target="mailto:aknott@mckinneyisd.net" TargetMode="External"/><Relationship Id="rId8" Type="http://schemas.openxmlformats.org/officeDocument/2006/relationships/hyperlink" Target="mailto:amccasland@mckinneyisd.net" TargetMode="External"/><Relationship Id="rId9" Type="http://schemas.openxmlformats.org/officeDocument/2006/relationships/hyperlink" Target="mailto:lsoqui@mckinneyisd.net" TargetMode="External"/><Relationship Id="rId10" Type="http://schemas.openxmlformats.org/officeDocument/2006/relationships/hyperlink" Target="mailto:mdwalker@mckinneyisd.ne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712697"/>
            <a:ext cx="6858000" cy="1827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269202" y="108266"/>
            <a:ext cx="417341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Chalkduster"/>
                <a:cs typeface="Chalkduster"/>
              </a:rPr>
              <a:t>4</a:t>
            </a:r>
            <a:r>
              <a:rPr lang="en-US" sz="3200" b="1" cap="all" baseline="30000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Chalkduster"/>
                <a:cs typeface="Chalkduster"/>
              </a:rPr>
              <a:t>TH</a:t>
            </a:r>
            <a:r>
              <a:rPr lang="en-US" sz="32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Chalkduster"/>
                <a:cs typeface="Chalkduster"/>
              </a:rPr>
              <a:t> Grade news</a:t>
            </a:r>
            <a:endParaRPr lang="en-US" sz="3200" b="1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Chalkduster"/>
              <a:cs typeface="Chalkduster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3195" y="98809"/>
            <a:ext cx="886229" cy="585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82" y="98809"/>
            <a:ext cx="886229" cy="585096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73089" y="1142144"/>
            <a:ext cx="2348053" cy="5829499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089" y="785763"/>
            <a:ext cx="2625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What are we Learning?</a:t>
            </a:r>
            <a:endParaRPr lang="en-US" sz="1400" dirty="0">
              <a:solidFill>
                <a:srgbClr val="0000FF"/>
              </a:solidFill>
              <a:latin typeface="American Typewriter"/>
              <a:cs typeface="American Typewrite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4451" y="1511543"/>
            <a:ext cx="25033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aseline="30000" dirty="0">
              <a:latin typeface="Chalkduster"/>
              <a:cs typeface="Chalkduster"/>
            </a:endParaRPr>
          </a:p>
          <a:p>
            <a:endParaRPr lang="en-US" dirty="0">
              <a:latin typeface="Chalkduster"/>
              <a:cs typeface="Chalkduster"/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2478886" y="1300416"/>
            <a:ext cx="2335999" cy="3185924"/>
          </a:xfrm>
          <a:prstGeom prst="round2SameRect">
            <a:avLst/>
          </a:prstGeom>
          <a:solidFill>
            <a:srgbClr val="FFFFFF"/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4" name="Round Diagonal Corner Rectangle 13"/>
          <p:cNvSpPr/>
          <p:nvPr/>
        </p:nvSpPr>
        <p:spPr>
          <a:xfrm>
            <a:off x="4957633" y="2325221"/>
            <a:ext cx="1675383" cy="4957086"/>
          </a:xfrm>
          <a:prstGeom prst="round2DiagRect">
            <a:avLst/>
          </a:prstGeom>
          <a:solidFill>
            <a:srgbClr val="FFFFFF"/>
          </a:solidFill>
          <a:ln w="38100" cmpd="sng">
            <a:solidFill>
              <a:srgbClr val="100B9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79265" y="1246634"/>
            <a:ext cx="2335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American Typewriter"/>
              <a:cs typeface="American Typewriter"/>
            </a:endParaRPr>
          </a:p>
          <a:p>
            <a:pPr algn="ctr"/>
            <a:r>
              <a:rPr lang="en-US" sz="2000" b="1" dirty="0" smtClean="0">
                <a:latin typeface="American Typewriter"/>
                <a:cs typeface="American Typewriter"/>
              </a:rPr>
              <a:t>Alpha Wolves</a:t>
            </a:r>
          </a:p>
          <a:p>
            <a:endParaRPr lang="en-US" sz="1600" dirty="0">
              <a:latin typeface="Wawati SC Regular"/>
              <a:cs typeface="Wawati SC Regula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8833" y="1265257"/>
            <a:ext cx="19243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  <a:latin typeface="Chalkduster"/>
                <a:cs typeface="Chalkduster"/>
              </a:rPr>
              <a:t>Slaughter Elementary</a:t>
            </a:r>
          </a:p>
          <a:p>
            <a:pPr algn="ctr"/>
            <a:r>
              <a:rPr lang="en-US" sz="1000" dirty="0">
                <a:solidFill>
                  <a:srgbClr val="0000FF"/>
                </a:solidFill>
                <a:latin typeface="Chalkduster"/>
                <a:cs typeface="Chalkduster"/>
              </a:rPr>
              <a:t>(469) </a:t>
            </a:r>
            <a:r>
              <a:rPr lang="en-US" sz="1000" dirty="0" smtClean="0">
                <a:solidFill>
                  <a:srgbClr val="0000FF"/>
                </a:solidFill>
                <a:latin typeface="Chalkduster"/>
                <a:cs typeface="Chalkduster"/>
              </a:rPr>
              <a:t>302</a:t>
            </a:r>
            <a:r>
              <a:rPr lang="en-US" sz="1000" dirty="0">
                <a:solidFill>
                  <a:srgbClr val="0000FF"/>
                </a:solidFill>
                <a:latin typeface="Chalkduster"/>
                <a:cs typeface="Chalkduster"/>
              </a:rPr>
              <a:t>-</a:t>
            </a:r>
            <a:r>
              <a:rPr lang="en-US" sz="1000" dirty="0" smtClean="0">
                <a:solidFill>
                  <a:srgbClr val="0000FF"/>
                </a:solidFill>
                <a:latin typeface="Chalkduster"/>
                <a:cs typeface="Chalkduster"/>
              </a:rPr>
              <a:t>6100</a:t>
            </a:r>
          </a:p>
          <a:p>
            <a:pPr algn="ctr"/>
            <a:endParaRPr lang="en-US" sz="1000" b="1" dirty="0" smtClean="0">
              <a:latin typeface="Chalkduster"/>
              <a:cs typeface="Chalkduster"/>
            </a:endParaRPr>
          </a:p>
          <a:p>
            <a:pPr algn="ctr"/>
            <a:r>
              <a:rPr lang="en-US" sz="1000" b="1" dirty="0" smtClean="0">
                <a:latin typeface="Chalkduster"/>
                <a:cs typeface="Chalkduster"/>
              </a:rPr>
              <a:t>October 13, 2014</a:t>
            </a:r>
          </a:p>
          <a:p>
            <a:endParaRPr lang="en-US" sz="1200" b="1" dirty="0">
              <a:latin typeface="Chalkduster"/>
              <a:cs typeface="Chalkdust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77408" y="2504059"/>
            <a:ext cx="11271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merican Typewriter"/>
                <a:cs typeface="American Typewriter"/>
              </a:rPr>
              <a:t>Teacher </a:t>
            </a:r>
          </a:p>
          <a:p>
            <a:pPr algn="ctr"/>
            <a:r>
              <a:rPr lang="en-US" sz="1100" dirty="0" smtClean="0">
                <a:latin typeface="American Typewriter"/>
                <a:cs typeface="American Typewriter"/>
              </a:rPr>
              <a:t>Contact </a:t>
            </a:r>
          </a:p>
          <a:p>
            <a:pPr algn="ctr"/>
            <a:r>
              <a:rPr lang="en-US" sz="1100" dirty="0" smtClean="0">
                <a:latin typeface="American Typewriter"/>
                <a:cs typeface="American Typewriter"/>
              </a:rPr>
              <a:t>Information</a:t>
            </a:r>
            <a:r>
              <a:rPr lang="en-US" sz="1100" dirty="0" smtClean="0">
                <a:solidFill>
                  <a:srgbClr val="F15DC0"/>
                </a:solidFill>
                <a:latin typeface="Curlz MT"/>
                <a:cs typeface="Curlz MT"/>
              </a:rPr>
              <a:t>:</a:t>
            </a:r>
            <a:endParaRPr lang="en-US" sz="1100" dirty="0">
              <a:solidFill>
                <a:srgbClr val="F15DC0"/>
              </a:solidFill>
              <a:latin typeface="Curlz MT"/>
              <a:cs typeface="Curlz MT"/>
            </a:endParaRPr>
          </a:p>
        </p:txBody>
      </p:sp>
      <p:sp>
        <p:nvSpPr>
          <p:cNvPr id="19" name="Parallelogram 18"/>
          <p:cNvSpPr/>
          <p:nvPr/>
        </p:nvSpPr>
        <p:spPr>
          <a:xfrm>
            <a:off x="2220142" y="4650807"/>
            <a:ext cx="2594743" cy="2777694"/>
          </a:xfrm>
          <a:prstGeom prst="parallelogram">
            <a:avLst/>
          </a:prstGeom>
          <a:solidFill>
            <a:srgbClr val="FFFFFF"/>
          </a:solidFill>
          <a:ln w="28575" cmpd="sng">
            <a:solidFill>
              <a:srgbClr val="F15D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Horizontal Scroll 19"/>
          <p:cNvSpPr/>
          <p:nvPr/>
        </p:nvSpPr>
        <p:spPr>
          <a:xfrm>
            <a:off x="198082" y="7282307"/>
            <a:ext cx="6434934" cy="1843419"/>
          </a:xfrm>
          <a:prstGeom prst="horizontalScroll">
            <a:avLst/>
          </a:prstGeom>
          <a:solidFill>
            <a:srgbClr val="FFFFFF"/>
          </a:solidFill>
          <a:ln w="38100" cmpd="sng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479561">
            <a:off x="2540817" y="4048715"/>
            <a:ext cx="2161768" cy="5401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00" b="1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500" b="1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500" b="1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r>
              <a:rPr lang="en-US" sz="15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Upcoming Events</a:t>
            </a:r>
          </a:p>
          <a:p>
            <a:endParaRPr lang="en-US" sz="1500" b="1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October 14-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*School Picture Day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October 17-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*9 Weeks ends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October 18-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*Fundraiser for Coach 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Trahan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October 24</a:t>
            </a:r>
            <a:r>
              <a:rPr lang="en-US" sz="1200" b="1" baseline="300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th</a:t>
            </a:r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- 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*School Dance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October 27</a:t>
            </a:r>
            <a:r>
              <a:rPr lang="en-US" sz="1200" b="1" baseline="300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th</a:t>
            </a:r>
            <a:r>
              <a:rPr lang="en-US" sz="12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-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*Parent/Teacher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 Conferences</a:t>
            </a:r>
          </a:p>
          <a:p>
            <a:endParaRPr lang="en-US" sz="1200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sz="1200" dirty="0" smtClean="0">
              <a:solidFill>
                <a:srgbClr val="0000FF"/>
              </a:solidFill>
              <a:latin typeface="American Typewriter"/>
              <a:cs typeface="American Typewriter"/>
            </a:endParaRPr>
          </a:p>
          <a:p>
            <a:endParaRPr lang="en-US" dirty="0">
              <a:solidFill>
                <a:srgbClr val="0000FF"/>
              </a:solidFill>
              <a:latin typeface="Curlz MT"/>
              <a:cs typeface="Curlz M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500" y="7556421"/>
            <a:ext cx="56462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merican Typewriter"/>
                <a:cs typeface="American Typewriter"/>
              </a:rPr>
              <a:t>Important Tips/Reminders: </a:t>
            </a:r>
            <a:r>
              <a:rPr lang="en-US" sz="1400" dirty="0" smtClean="0">
                <a:latin typeface="American Typewriter"/>
                <a:cs typeface="American Typewriter"/>
              </a:rPr>
              <a:t>The Fundraising Event for Coach Trahan will be Saturday, October 18 from 8:00AM to 10:00AM at Applebee’s at 380 and 75.  Order forms were emailed out by teachers.  Please contact your teacher if you would like for her to send one </a:t>
            </a:r>
            <a:r>
              <a:rPr lang="en-US" sz="1400" smtClean="0">
                <a:latin typeface="American Typewriter"/>
                <a:cs typeface="American Typewriter"/>
              </a:rPr>
              <a:t>home.  Breakfast </a:t>
            </a:r>
            <a:r>
              <a:rPr lang="en-US" sz="1400" dirty="0" smtClean="0">
                <a:latin typeface="American Typewriter"/>
                <a:cs typeface="American Typewriter"/>
              </a:rPr>
              <a:t>is $8 per person.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867" y="1397984"/>
            <a:ext cx="2247552" cy="5001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merican Typewriter"/>
                <a:cs typeface="American Typewriter"/>
              </a:rPr>
              <a:t>Reading:</a:t>
            </a:r>
          </a:p>
          <a:p>
            <a:r>
              <a:rPr lang="en-US" sz="1100" dirty="0" smtClean="0">
                <a:latin typeface="American Typewriter"/>
                <a:cs typeface="American Typewriter"/>
              </a:rPr>
              <a:t>I can review the reading concepts for this nine weeks.</a:t>
            </a:r>
            <a:r>
              <a:rPr lang="en-US" sz="1100" dirty="0">
                <a:latin typeface="American Typewriter"/>
                <a:cs typeface="American Typewriter"/>
              </a:rPr>
              <a:t> </a:t>
            </a:r>
            <a:r>
              <a:rPr lang="en-US" sz="1100" dirty="0" smtClean="0">
                <a:latin typeface="American Typewriter"/>
                <a:cs typeface="American Typewriter"/>
              </a:rPr>
              <a:t> I can complete the district assessment on Tuesday.</a:t>
            </a:r>
          </a:p>
          <a:p>
            <a:endParaRPr lang="en-US" sz="1100" dirty="0" smtClean="0">
              <a:latin typeface="American Typewriter"/>
              <a:cs typeface="American Typewriter"/>
            </a:endParaRPr>
          </a:p>
          <a:p>
            <a:r>
              <a:rPr lang="en-US" sz="1100" b="1" dirty="0" smtClean="0">
                <a:latin typeface="American Typewriter"/>
                <a:cs typeface="American Typewriter"/>
              </a:rPr>
              <a:t>Writing:</a:t>
            </a:r>
          </a:p>
          <a:p>
            <a:r>
              <a:rPr lang="en-US" sz="1100" dirty="0">
                <a:latin typeface="American Typewriter"/>
                <a:cs typeface="American Typewriter"/>
              </a:rPr>
              <a:t>I can </a:t>
            </a:r>
            <a:r>
              <a:rPr lang="en-US" sz="1100" dirty="0" smtClean="0">
                <a:latin typeface="American Typewriter"/>
                <a:cs typeface="American Typewriter"/>
              </a:rPr>
              <a:t>publish my </a:t>
            </a:r>
            <a:r>
              <a:rPr lang="en-US" sz="1100" dirty="0">
                <a:latin typeface="American Typewriter"/>
                <a:cs typeface="American Typewriter"/>
              </a:rPr>
              <a:t>expository piece of </a:t>
            </a:r>
            <a:r>
              <a:rPr lang="en-US" sz="1100" dirty="0" smtClean="0">
                <a:latin typeface="American Typewriter"/>
                <a:cs typeface="American Typewriter"/>
              </a:rPr>
              <a:t>writing.</a:t>
            </a:r>
            <a:r>
              <a:rPr lang="en-US" sz="1100" b="1" dirty="0">
                <a:latin typeface="American Typewriter"/>
                <a:cs typeface="American Typewriter"/>
              </a:rPr>
              <a:t> </a:t>
            </a:r>
            <a:r>
              <a:rPr lang="en-US" sz="1100" b="1" dirty="0" smtClean="0">
                <a:latin typeface="American Typewriter"/>
                <a:cs typeface="American Typewriter"/>
              </a:rPr>
              <a:t> </a:t>
            </a:r>
            <a:r>
              <a:rPr lang="en-US" sz="1100" dirty="0" smtClean="0">
                <a:latin typeface="American Typewriter"/>
                <a:cs typeface="American Typewriter"/>
              </a:rPr>
              <a:t>I can complete the district assessment on Thursday.</a:t>
            </a:r>
          </a:p>
          <a:p>
            <a:endParaRPr lang="en-US" sz="1100" dirty="0" smtClean="0">
              <a:latin typeface="American Typewriter"/>
              <a:cs typeface="American Typewriter"/>
            </a:endParaRPr>
          </a:p>
          <a:p>
            <a:r>
              <a:rPr lang="en-US" sz="1100" b="1" dirty="0" smtClean="0">
                <a:latin typeface="American Typewriter"/>
                <a:cs typeface="American Typewriter"/>
              </a:rPr>
              <a:t>Social Studies:</a:t>
            </a:r>
          </a:p>
          <a:p>
            <a:r>
              <a:rPr lang="en-US" sz="1100" dirty="0" smtClean="0">
                <a:latin typeface="American Typewriter"/>
                <a:cs typeface="American Typewriter"/>
              </a:rPr>
              <a:t>I </a:t>
            </a:r>
            <a:r>
              <a:rPr lang="en-US" sz="1100" dirty="0">
                <a:latin typeface="American Typewriter"/>
                <a:cs typeface="American Typewriter"/>
              </a:rPr>
              <a:t>can finish my research of the possible origins, similarities, and differences of American Indian groups in Texas.</a:t>
            </a:r>
          </a:p>
          <a:p>
            <a:endParaRPr lang="en-US" sz="1100" dirty="0" smtClean="0">
              <a:latin typeface="American Typewriter"/>
              <a:cs typeface="American Typewriter"/>
            </a:endParaRPr>
          </a:p>
          <a:p>
            <a:r>
              <a:rPr lang="en-US" sz="1100" b="1" dirty="0" smtClean="0">
                <a:latin typeface="American Typewriter"/>
                <a:cs typeface="American Typewriter"/>
              </a:rPr>
              <a:t>Math: </a:t>
            </a:r>
          </a:p>
          <a:p>
            <a:r>
              <a:rPr lang="en-US" sz="1100" dirty="0" smtClean="0">
                <a:latin typeface="American Typewriter"/>
                <a:cs typeface="American Typewriter"/>
              </a:rPr>
              <a:t>I can review the math concepts for this 9 </a:t>
            </a:r>
            <a:r>
              <a:rPr lang="en-US" sz="1100" smtClean="0">
                <a:latin typeface="American Typewriter"/>
                <a:cs typeface="American Typewriter"/>
              </a:rPr>
              <a:t>weeks.  I </a:t>
            </a:r>
            <a:r>
              <a:rPr lang="en-US" sz="1100" dirty="0" smtClean="0">
                <a:latin typeface="American Typewriter"/>
                <a:cs typeface="American Typewriter"/>
              </a:rPr>
              <a:t>can complete the math district assessment on Wednesday.  </a:t>
            </a:r>
          </a:p>
          <a:p>
            <a:endParaRPr lang="en-US" sz="1100" b="1" dirty="0">
              <a:latin typeface="American Typewriter"/>
              <a:cs typeface="American Typewriter"/>
            </a:endParaRPr>
          </a:p>
          <a:p>
            <a:r>
              <a:rPr lang="en-US" sz="1100" b="1" dirty="0" smtClean="0">
                <a:latin typeface="American Typewriter"/>
                <a:cs typeface="American Typewriter"/>
              </a:rPr>
              <a:t>Science:</a:t>
            </a:r>
          </a:p>
          <a:p>
            <a:r>
              <a:rPr lang="en-US" sz="1100" dirty="0" smtClean="0">
                <a:latin typeface="American Typewriter"/>
                <a:cs typeface="American Typewriter"/>
              </a:rPr>
              <a:t>I can</a:t>
            </a:r>
            <a:r>
              <a:rPr lang="en-US" sz="1100" dirty="0">
                <a:latin typeface="American Typewriter"/>
                <a:cs typeface="American Typewriter"/>
              </a:rPr>
              <a:t> explore the parts of ecosystems and explain how living things in ecosystems are organized.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6730" y="17817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57633" y="3152316"/>
            <a:ext cx="1675383" cy="3377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Mrs.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Cavitt</a:t>
            </a:r>
            <a:endParaRPr lang="en-US" sz="105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4"/>
              </a:rPr>
              <a:t>ccavitt@mckinneyisd.net</a:t>
            </a:r>
            <a:endParaRPr lang="en-US" sz="90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sz="1050" dirty="0" smtClean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. Day</a:t>
            </a:r>
          </a:p>
          <a:p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5"/>
              </a:rPr>
              <a:t>gday@mckinneyisd.net</a:t>
            </a:r>
            <a:endParaRPr lang="en-US" sz="105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sz="1050" dirty="0" smtClean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. Ferguson</a:t>
            </a:r>
          </a:p>
          <a:p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6"/>
              </a:rPr>
              <a:t>dferguson@mckinneyisd.net</a:t>
            </a:r>
            <a:endParaRPr lang="en-US" sz="80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sz="1050" dirty="0" smtClean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. Knott</a:t>
            </a:r>
          </a:p>
          <a:p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7"/>
              </a:rPr>
              <a:t>aknott@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7"/>
              </a:rPr>
              <a:t>mckinneyisd.net</a:t>
            </a:r>
            <a:endParaRPr lang="en-US" sz="800" dirty="0" smtClean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sz="80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Mrs. McCasland</a:t>
            </a:r>
          </a:p>
          <a:p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8"/>
              </a:rPr>
              <a:t>amccasland@mckinneyisd.net</a:t>
            </a:r>
            <a:endParaRPr lang="en-US" sz="80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sz="1050" dirty="0" smtClean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. Soqui</a:t>
            </a: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9"/>
              </a:rPr>
              <a:t>lsoqui@mckinneyisd.net</a:t>
            </a:r>
            <a:endParaRPr lang="en-US" sz="100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sz="1050" dirty="0" smtClean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Mrs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</a:rPr>
              <a:t>. Wilson</a:t>
            </a:r>
          </a:p>
          <a:p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merican Typewriter"/>
                <a:cs typeface="American Typewriter"/>
                <a:hlinkClick r:id="rId10"/>
              </a:rPr>
              <a:t>mdwalker@mckinneyisd.net</a:t>
            </a:r>
            <a:endParaRPr lang="en-US" sz="800" dirty="0">
              <a:solidFill>
                <a:schemeClr val="tx2">
                  <a:lumMod val="50000"/>
                </a:schemeClr>
              </a:solidFill>
              <a:latin typeface="American Typewriter"/>
              <a:cs typeface="American Typewriter"/>
            </a:endParaRP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479265" y="1996356"/>
            <a:ext cx="229534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American Typewriter"/>
                <a:cs typeface="American Typewriter"/>
              </a:rPr>
              <a:t>Cavitt</a:t>
            </a:r>
            <a:r>
              <a:rPr lang="en-US" sz="1400" dirty="0" smtClean="0">
                <a:latin typeface="American Typewriter"/>
                <a:cs typeface="American Typewriter"/>
              </a:rPr>
              <a:t>-</a:t>
            </a:r>
            <a:r>
              <a:rPr lang="en-US" sz="1400" dirty="0">
                <a:latin typeface="American Typewriter"/>
                <a:cs typeface="American Typewriter"/>
              </a:rPr>
              <a:t>Maya </a:t>
            </a:r>
            <a:r>
              <a:rPr lang="en-US" sz="1400" dirty="0" smtClean="0">
                <a:latin typeface="American Typewriter"/>
                <a:cs typeface="American Typewriter"/>
              </a:rPr>
              <a:t>D.</a:t>
            </a:r>
          </a:p>
          <a:p>
            <a:pPr algn="ctr"/>
            <a:r>
              <a:rPr lang="en-US" sz="1400" b="1" dirty="0" smtClean="0">
                <a:latin typeface="American Typewriter"/>
                <a:cs typeface="American Typewriter"/>
              </a:rPr>
              <a:t>Day</a:t>
            </a:r>
            <a:r>
              <a:rPr lang="en-US" sz="1400" dirty="0" smtClean="0">
                <a:latin typeface="American Typewriter"/>
                <a:cs typeface="American Typewriter"/>
              </a:rPr>
              <a:t>-</a:t>
            </a:r>
            <a:r>
              <a:rPr lang="en-US" sz="1400" dirty="0">
                <a:latin typeface="American Typewriter"/>
                <a:cs typeface="American Typewriter"/>
              </a:rPr>
              <a:t>Catherine </a:t>
            </a:r>
            <a:r>
              <a:rPr lang="en-US" sz="1400" dirty="0" smtClean="0">
                <a:latin typeface="American Typewriter"/>
                <a:cs typeface="American Typewriter"/>
              </a:rPr>
              <a:t>V.</a:t>
            </a:r>
          </a:p>
          <a:p>
            <a:pPr algn="ctr"/>
            <a:r>
              <a:rPr lang="en-US" sz="1400" b="1" dirty="0" err="1" smtClean="0">
                <a:latin typeface="American Typewriter"/>
                <a:cs typeface="American Typewriter"/>
              </a:rPr>
              <a:t>Fergie</a:t>
            </a:r>
            <a:r>
              <a:rPr lang="en-US" sz="1400" dirty="0" smtClean="0">
                <a:latin typeface="American Typewriter"/>
                <a:cs typeface="American Typewriter"/>
              </a:rPr>
              <a:t>-Anastasia G.</a:t>
            </a:r>
          </a:p>
          <a:p>
            <a:pPr algn="ctr"/>
            <a:r>
              <a:rPr lang="en-US" sz="1400" b="1" dirty="0" smtClean="0">
                <a:latin typeface="American Typewriter"/>
                <a:cs typeface="American Typewriter"/>
              </a:rPr>
              <a:t>Knott</a:t>
            </a:r>
            <a:r>
              <a:rPr lang="en-US" sz="1400" dirty="0" smtClean="0">
                <a:latin typeface="American Typewriter"/>
                <a:cs typeface="American Typewriter"/>
              </a:rPr>
              <a:t>-</a:t>
            </a:r>
            <a:r>
              <a:rPr lang="en-US" sz="1400" dirty="0" err="1">
                <a:latin typeface="American Typewriter"/>
                <a:cs typeface="American Typewriter"/>
              </a:rPr>
              <a:t>N</a:t>
            </a:r>
            <a:r>
              <a:rPr lang="en-US" sz="1400" dirty="0" err="1" smtClean="0">
                <a:latin typeface="American Typewriter"/>
                <a:cs typeface="American Typewriter"/>
              </a:rPr>
              <a:t>ayelin</a:t>
            </a:r>
            <a:r>
              <a:rPr lang="en-US" sz="1400" dirty="0" smtClean="0">
                <a:latin typeface="American Typewriter"/>
                <a:cs typeface="American Typewriter"/>
              </a:rPr>
              <a:t> G.</a:t>
            </a:r>
          </a:p>
          <a:p>
            <a:pPr algn="ctr"/>
            <a:r>
              <a:rPr lang="en-US" sz="1400" b="1" dirty="0" err="1" smtClean="0">
                <a:latin typeface="American Typewriter"/>
                <a:cs typeface="American Typewriter"/>
              </a:rPr>
              <a:t>McCasland</a:t>
            </a:r>
            <a:r>
              <a:rPr lang="en-US" sz="1400" dirty="0" smtClean="0">
                <a:latin typeface="American Typewriter"/>
                <a:cs typeface="American Typewriter"/>
              </a:rPr>
              <a:t>-</a:t>
            </a:r>
            <a:r>
              <a:rPr lang="en-US" sz="1400" dirty="0">
                <a:latin typeface="American Typewriter"/>
                <a:cs typeface="American Typewriter"/>
              </a:rPr>
              <a:t>S</a:t>
            </a:r>
            <a:r>
              <a:rPr lang="en-US" sz="1400" dirty="0" smtClean="0">
                <a:latin typeface="American Typewriter"/>
                <a:cs typeface="American Typewriter"/>
              </a:rPr>
              <a:t>aul M.</a:t>
            </a:r>
          </a:p>
          <a:p>
            <a:pPr algn="ctr"/>
            <a:r>
              <a:rPr lang="en-US" sz="1400" b="1" dirty="0" err="1" smtClean="0">
                <a:latin typeface="American Typewriter"/>
                <a:cs typeface="American Typewriter"/>
              </a:rPr>
              <a:t>Soqui</a:t>
            </a:r>
            <a:r>
              <a:rPr lang="en-US" sz="1400" dirty="0" smtClean="0">
                <a:latin typeface="American Typewriter"/>
                <a:cs typeface="American Typewriter"/>
              </a:rPr>
              <a:t>-</a:t>
            </a:r>
            <a:r>
              <a:rPr lang="en-US" sz="1400" dirty="0">
                <a:latin typeface="American Typewriter"/>
                <a:cs typeface="American Typewriter"/>
              </a:rPr>
              <a:t>Gabe </a:t>
            </a:r>
            <a:r>
              <a:rPr lang="en-US" sz="1400" dirty="0" smtClean="0">
                <a:latin typeface="American Typewriter"/>
                <a:cs typeface="American Typewriter"/>
              </a:rPr>
              <a:t>S.</a:t>
            </a:r>
            <a:endParaRPr lang="en-US" sz="1400" dirty="0">
              <a:latin typeface="American Typewriter"/>
              <a:cs typeface="American Typewriter"/>
            </a:endParaRPr>
          </a:p>
          <a:p>
            <a:pPr algn="ctr"/>
            <a:r>
              <a:rPr lang="en-US" sz="1400" b="1" dirty="0" smtClean="0">
                <a:latin typeface="American Typewriter"/>
                <a:cs typeface="American Typewriter"/>
              </a:rPr>
              <a:t>Wilson-</a:t>
            </a:r>
            <a:r>
              <a:rPr lang="en-US" sz="1400" dirty="0" smtClean="0">
                <a:latin typeface="American Typewriter"/>
                <a:cs typeface="American Typewriter"/>
              </a:rPr>
              <a:t>Gavin S.</a:t>
            </a:r>
          </a:p>
          <a:p>
            <a:pPr algn="ctr"/>
            <a:endParaRPr lang="en-US" sz="1400" dirty="0" smtClean="0">
              <a:latin typeface="American Typewriter"/>
              <a:cs typeface="American Typewriter"/>
            </a:endParaRPr>
          </a:p>
          <a:p>
            <a:pPr algn="ctr"/>
            <a:r>
              <a:rPr lang="en-US" b="1" dirty="0" smtClean="0">
                <a:latin typeface="American Typewriter"/>
                <a:cs typeface="American Typewriter"/>
              </a:rPr>
              <a:t>Congratulations!!</a:t>
            </a:r>
            <a:endParaRPr lang="en-US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21270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C1ACF00516DB44AACB389EAD152310" ma:contentTypeVersion="2" ma:contentTypeDescription="Create a new document." ma:contentTypeScope="" ma:versionID="a6fdb861fa954b79afb9490501ec4d7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dcc10a156eb2aa295318eab019ded2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1A95A7-DA45-4DA7-9959-54CC2C3BBAA3}"/>
</file>

<file path=customXml/itemProps2.xml><?xml version="1.0" encoding="utf-8"?>
<ds:datastoreItem xmlns:ds="http://schemas.openxmlformats.org/officeDocument/2006/customXml" ds:itemID="{1EC392AA-1B3D-4938-A99D-DBCD6835FA23}"/>
</file>

<file path=customXml/itemProps3.xml><?xml version="1.0" encoding="utf-8"?>
<ds:datastoreItem xmlns:ds="http://schemas.openxmlformats.org/officeDocument/2006/customXml" ds:itemID="{0C9241DF-1B29-4FD3-B8DA-573655AFEDD6}"/>
</file>

<file path=docProps/app.xml><?xml version="1.0" encoding="utf-8"?>
<Properties xmlns="http://schemas.openxmlformats.org/officeDocument/2006/extended-properties" xmlns:vt="http://schemas.openxmlformats.org/officeDocument/2006/docPropsVTypes">
  <TotalTime>3587</TotalTime>
  <Words>301</Words>
  <Application>Microsoft Macintosh PowerPoint</Application>
  <PresentationFormat>On-screen Show (4:3)</PresentationFormat>
  <Paragraphs>81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Teacher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MRS. CAVITT</dc:creator>
  <cp:lastModifiedBy>McKinney ISD</cp:lastModifiedBy>
  <cp:revision>80</cp:revision>
  <cp:lastPrinted>2014-10-09T21:06:03Z</cp:lastPrinted>
  <dcterms:created xsi:type="dcterms:W3CDTF">2014-08-25T04:13:53Z</dcterms:created>
  <dcterms:modified xsi:type="dcterms:W3CDTF">2014-10-13T13:14:45Z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0x010100A0C1ACF00516DB44AACB389EAD152310</vt:lpwstr>
  </property>
</Properties>
</file>