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0B96"/>
    <a:srgbClr val="0E0A74"/>
    <a:srgbClr val="F2E0D9"/>
    <a:srgbClr val="5673D0"/>
    <a:srgbClr val="F15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1224" y="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1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0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5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9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BCBA-9C5E-4B47-9D7D-A0A35FEC752F}" type="datetimeFigureOut">
              <a:rPr lang="en-US" smtClean="0"/>
              <a:t>9/21/14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avitt@mckinneyisd.net" TargetMode="External"/><Relationship Id="rId4" Type="http://schemas.openxmlformats.org/officeDocument/2006/relationships/hyperlink" Target="mailto:gday@mckinneyisd.net" TargetMode="External"/><Relationship Id="rId5" Type="http://schemas.openxmlformats.org/officeDocument/2006/relationships/hyperlink" Target="mailto:dferguson@mckinneyisd.net" TargetMode="External"/><Relationship Id="rId6" Type="http://schemas.openxmlformats.org/officeDocument/2006/relationships/hyperlink" Target="mailto:aknott@mckinneyisd.net" TargetMode="External"/><Relationship Id="rId7" Type="http://schemas.openxmlformats.org/officeDocument/2006/relationships/hyperlink" Target="mailto:amccasland@mckinneyisd.net" TargetMode="External"/><Relationship Id="rId8" Type="http://schemas.openxmlformats.org/officeDocument/2006/relationships/hyperlink" Target="mailto:lsoqui@mckinneyisd.net" TargetMode="External"/><Relationship Id="rId9" Type="http://schemas.openxmlformats.org/officeDocument/2006/relationships/hyperlink" Target="mailto:mdwalker@mckinneyisd.net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712697"/>
            <a:ext cx="6858000" cy="1827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269202" y="108266"/>
            <a:ext cx="417341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4</a:t>
            </a:r>
            <a:r>
              <a:rPr lang="en-US" sz="3200" b="1" cap="all" baseline="30000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TH</a:t>
            </a:r>
            <a:r>
              <a:rPr lang="en-US" sz="32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 Grade news</a:t>
            </a:r>
            <a:endParaRPr lang="en-US" sz="32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halkduster"/>
              <a:cs typeface="Chalkduste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95" y="98809"/>
            <a:ext cx="886229" cy="585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82" y="98809"/>
            <a:ext cx="886229" cy="58509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73089" y="1142144"/>
            <a:ext cx="2348053" cy="5829499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089" y="785763"/>
            <a:ext cx="2625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What are we Learning?</a:t>
            </a:r>
            <a:endParaRPr lang="en-US" sz="1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451" y="1511543"/>
            <a:ext cx="25033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aseline="30000" dirty="0">
              <a:latin typeface="Chalkduster"/>
              <a:cs typeface="Chalkduster"/>
            </a:endParaRPr>
          </a:p>
          <a:p>
            <a:endParaRPr lang="en-US" dirty="0">
              <a:latin typeface="Chalkduster"/>
              <a:cs typeface="Chalkduster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2478886" y="1300416"/>
            <a:ext cx="2335999" cy="3185924"/>
          </a:xfrm>
          <a:prstGeom prst="round2SameRect">
            <a:avLst/>
          </a:prstGeom>
          <a:solidFill>
            <a:srgbClr val="FFFFFF"/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4957633" y="2325221"/>
            <a:ext cx="1675383" cy="4957086"/>
          </a:xfrm>
          <a:prstGeom prst="round2DiagRect">
            <a:avLst/>
          </a:prstGeom>
          <a:solidFill>
            <a:srgbClr val="FFFFFF"/>
          </a:solidFill>
          <a:ln w="38100" cmpd="sng">
            <a:solidFill>
              <a:srgbClr val="100B9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9265" y="1246634"/>
            <a:ext cx="2335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Alpha Wolves</a:t>
            </a:r>
          </a:p>
          <a:p>
            <a:endParaRPr lang="en-US" sz="1600" dirty="0">
              <a:latin typeface="Wawati SC Regular"/>
              <a:cs typeface="Wawati SC Regula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8833" y="1265257"/>
            <a:ext cx="1924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  <a:latin typeface="Chalkduster"/>
                <a:cs typeface="Chalkduster"/>
              </a:rPr>
              <a:t>Slaughter Elementary</a:t>
            </a:r>
          </a:p>
          <a:p>
            <a:pPr algn="ctr"/>
            <a:r>
              <a:rPr lang="en-US" sz="1000" dirty="0">
                <a:solidFill>
                  <a:srgbClr val="0000FF"/>
                </a:solidFill>
                <a:latin typeface="Chalkduster"/>
                <a:cs typeface="Chalkduster"/>
              </a:rPr>
              <a:t>(469) </a:t>
            </a:r>
            <a:r>
              <a:rPr lang="en-US" sz="1000" dirty="0" smtClean="0">
                <a:solidFill>
                  <a:srgbClr val="0000FF"/>
                </a:solidFill>
                <a:latin typeface="Chalkduster"/>
                <a:cs typeface="Chalkduster"/>
              </a:rPr>
              <a:t>302</a:t>
            </a:r>
            <a:r>
              <a:rPr lang="en-US" sz="1000" dirty="0">
                <a:solidFill>
                  <a:srgbClr val="0000FF"/>
                </a:solidFill>
                <a:latin typeface="Chalkduster"/>
                <a:cs typeface="Chalkduster"/>
              </a:rPr>
              <a:t>-</a:t>
            </a:r>
            <a:r>
              <a:rPr lang="en-US" sz="1000" dirty="0" smtClean="0">
                <a:solidFill>
                  <a:srgbClr val="0000FF"/>
                </a:solidFill>
                <a:latin typeface="Chalkduster"/>
                <a:cs typeface="Chalkduster"/>
              </a:rPr>
              <a:t>6100</a:t>
            </a:r>
          </a:p>
          <a:p>
            <a:pPr algn="ctr"/>
            <a:endParaRPr lang="en-US" sz="1000" b="1" dirty="0" smtClean="0">
              <a:latin typeface="Chalkduster"/>
              <a:cs typeface="Chalkduster"/>
            </a:endParaRPr>
          </a:p>
          <a:p>
            <a:pPr algn="ctr"/>
            <a:r>
              <a:rPr lang="en-US" sz="1000" b="1" dirty="0" smtClean="0">
                <a:latin typeface="Chalkduster"/>
                <a:cs typeface="Chalkduster"/>
              </a:rPr>
              <a:t>September 22, 2014</a:t>
            </a:r>
          </a:p>
          <a:p>
            <a:endParaRPr lang="en-US" sz="1200" b="1" dirty="0">
              <a:latin typeface="Chalkduster"/>
              <a:cs typeface="Chalkdust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77408" y="2504059"/>
            <a:ext cx="1127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Teacher </a:t>
            </a:r>
          </a:p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Contact </a:t>
            </a:r>
          </a:p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Information</a:t>
            </a:r>
            <a:r>
              <a:rPr lang="en-US" sz="1100" dirty="0" smtClean="0">
                <a:solidFill>
                  <a:srgbClr val="F15DC0"/>
                </a:solidFill>
                <a:latin typeface="Curlz MT"/>
                <a:cs typeface="Curlz MT"/>
              </a:rPr>
              <a:t>:</a:t>
            </a:r>
            <a:endParaRPr lang="en-US" sz="1100" dirty="0">
              <a:solidFill>
                <a:srgbClr val="F15DC0"/>
              </a:solidFill>
              <a:latin typeface="Curlz MT"/>
              <a:cs typeface="Curlz MT"/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2220142" y="4650807"/>
            <a:ext cx="2594743" cy="2777694"/>
          </a:xfrm>
          <a:prstGeom prst="parallelogram">
            <a:avLst/>
          </a:prstGeom>
          <a:solidFill>
            <a:srgbClr val="FFFFFF"/>
          </a:solidFill>
          <a:ln w="28575" cmpd="sng">
            <a:solidFill>
              <a:srgbClr val="F15D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Horizontal Scroll 19"/>
          <p:cNvSpPr/>
          <p:nvPr/>
        </p:nvSpPr>
        <p:spPr>
          <a:xfrm>
            <a:off x="198082" y="7282307"/>
            <a:ext cx="6434934" cy="1843419"/>
          </a:xfrm>
          <a:prstGeom prst="horizontalScroll">
            <a:avLst/>
          </a:prstGeom>
          <a:solidFill>
            <a:srgbClr val="FFFFFF"/>
          </a:solidFill>
          <a:ln w="38100" cmpd="sng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479561">
            <a:off x="2540817" y="4487295"/>
            <a:ext cx="2161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b="1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r>
              <a:rPr lang="en-US" sz="15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Upcoming Events</a:t>
            </a: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September 24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*Field Trip to DMA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*Progress Reports go home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September 26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*GMS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3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rd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- 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*GMS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10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 –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*GMS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13-</a:t>
            </a:r>
          </a:p>
          <a:p>
            <a:r>
              <a:rPr lang="en-US" sz="1200" smtClean="0">
                <a:solidFill>
                  <a:srgbClr val="0000FF"/>
                </a:solidFill>
                <a:latin typeface="American Typewriter"/>
                <a:cs typeface="American Typewriter"/>
              </a:rPr>
              <a:t>*Student </a:t>
            </a:r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Holiday</a:t>
            </a: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dirty="0">
              <a:solidFill>
                <a:srgbClr val="0000FF"/>
              </a:solidFill>
              <a:latin typeface="Curlz MT"/>
              <a:cs typeface="Curlz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500" y="7556421"/>
            <a:ext cx="5646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merican Typewriter"/>
                <a:cs typeface="American Typewriter"/>
              </a:rPr>
              <a:t>Important Tips/Reminders:</a:t>
            </a:r>
          </a:p>
          <a:p>
            <a:r>
              <a:rPr lang="en-US" sz="1400" dirty="0" smtClean="0">
                <a:latin typeface="American Typewriter"/>
                <a:cs typeface="American Typewriter"/>
              </a:rPr>
              <a:t>Please remember our field trip is this Wednesday.  </a:t>
            </a:r>
            <a:r>
              <a:rPr lang="en-US" sz="1400" b="1" dirty="0" smtClean="0">
                <a:latin typeface="American Typewriter"/>
                <a:cs typeface="American Typewriter"/>
              </a:rPr>
              <a:t>Students need to bring a disposable sack lunch on that day. </a:t>
            </a:r>
            <a:r>
              <a:rPr lang="en-US" sz="1400" dirty="0">
                <a:latin typeface="American Typewriter"/>
                <a:cs typeface="American Typewriter"/>
              </a:rPr>
              <a:t> </a:t>
            </a:r>
            <a:r>
              <a:rPr lang="en-US" sz="1400" dirty="0" smtClean="0">
                <a:latin typeface="American Typewriter"/>
                <a:cs typeface="American Typewriter"/>
              </a:rPr>
              <a:t> Weather permitting, we will be eating at Klyde Warren Park after our DMA visit.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867" y="1397984"/>
            <a:ext cx="2247552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merican Typewriter"/>
                <a:cs typeface="American Typewriter"/>
              </a:rPr>
              <a:t>Reading: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I can make predictions and infer while reading.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 </a:t>
            </a:r>
          </a:p>
          <a:p>
            <a:r>
              <a:rPr lang="en-US" sz="1200" b="1" dirty="0" smtClean="0">
                <a:latin typeface="American Typewriter"/>
                <a:cs typeface="American Typewriter"/>
              </a:rPr>
              <a:t>Writing: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I can </a:t>
            </a:r>
            <a:r>
              <a:rPr lang="en-US" sz="1200" dirty="0">
                <a:latin typeface="American Typewriter"/>
                <a:cs typeface="American Typewriter"/>
              </a:rPr>
              <a:t>complete a </a:t>
            </a:r>
            <a:r>
              <a:rPr lang="en-US" sz="1200" dirty="0" smtClean="0">
                <a:latin typeface="American Typewriter"/>
                <a:cs typeface="American Typewriter"/>
              </a:rPr>
              <a:t>kernel </a:t>
            </a:r>
            <a:r>
              <a:rPr lang="en-US" sz="1200" dirty="0">
                <a:latin typeface="American Typewriter"/>
                <a:cs typeface="American Typewriter"/>
              </a:rPr>
              <a:t>essay using the story of my thinking text structure.</a:t>
            </a:r>
          </a:p>
          <a:p>
            <a:endParaRPr lang="en-US" sz="1200" dirty="0" smtClean="0">
              <a:latin typeface="American Typewriter"/>
              <a:cs typeface="American Typewriter"/>
            </a:endParaRPr>
          </a:p>
          <a:p>
            <a:r>
              <a:rPr lang="en-US" sz="1200" b="1" dirty="0" smtClean="0">
                <a:latin typeface="American Typewriter"/>
                <a:cs typeface="American Typewriter"/>
              </a:rPr>
              <a:t>Social Studies: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I can explain </a:t>
            </a:r>
            <a:r>
              <a:rPr lang="en-US" sz="1200" dirty="0">
                <a:latin typeface="American Typewriter"/>
                <a:cs typeface="American Typewriter"/>
              </a:rPr>
              <a:t>the possible origins, similarities, and differences of American Indian groups in </a:t>
            </a:r>
            <a:r>
              <a:rPr lang="en-US" sz="1200" dirty="0" smtClean="0">
                <a:latin typeface="American Typewriter"/>
                <a:cs typeface="American Typewriter"/>
              </a:rPr>
              <a:t>Texas.</a:t>
            </a:r>
            <a:endParaRPr lang="en-US" sz="1200" dirty="0">
              <a:latin typeface="American Typewriter"/>
              <a:cs typeface="American Typewriter"/>
            </a:endParaRPr>
          </a:p>
          <a:p>
            <a:endParaRPr lang="en-US" sz="1200" dirty="0" smtClean="0">
              <a:latin typeface="American Typewriter"/>
              <a:cs typeface="American Typewriter"/>
            </a:endParaRPr>
          </a:p>
          <a:p>
            <a:r>
              <a:rPr lang="en-US" sz="1200" b="1" dirty="0" smtClean="0">
                <a:latin typeface="American Typewriter"/>
                <a:cs typeface="American Typewriter"/>
              </a:rPr>
              <a:t>Math: 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I can </a:t>
            </a:r>
            <a:r>
              <a:rPr lang="en-US" sz="1200" dirty="0">
                <a:latin typeface="American Typewriter"/>
                <a:cs typeface="American Typewriter"/>
              </a:rPr>
              <a:t>d</a:t>
            </a:r>
            <a:r>
              <a:rPr lang="en-US" sz="1200" dirty="0" smtClean="0">
                <a:latin typeface="American Typewriter"/>
                <a:cs typeface="American Typewriter"/>
              </a:rPr>
              <a:t>ecompose </a:t>
            </a:r>
            <a:r>
              <a:rPr lang="en-US" sz="1200" dirty="0">
                <a:latin typeface="American Typewriter"/>
                <a:cs typeface="American Typewriter"/>
              </a:rPr>
              <a:t>a fraction in more than one way into a sum of fractions with the same </a:t>
            </a:r>
            <a:r>
              <a:rPr lang="en-US" sz="1200" dirty="0" smtClean="0">
                <a:latin typeface="American Typewriter"/>
                <a:cs typeface="American Typewriter"/>
              </a:rPr>
              <a:t>denominator.</a:t>
            </a:r>
          </a:p>
          <a:p>
            <a:endParaRPr lang="en-US" sz="1200" dirty="0" smtClean="0">
              <a:latin typeface="American Typewriter"/>
              <a:cs typeface="American Typewriter"/>
            </a:endParaRPr>
          </a:p>
          <a:p>
            <a:r>
              <a:rPr lang="en-US" sz="1200" b="1" dirty="0" smtClean="0">
                <a:latin typeface="American Typewriter"/>
                <a:cs typeface="American Typewriter"/>
              </a:rPr>
              <a:t>Science:</a:t>
            </a:r>
          </a:p>
          <a:p>
            <a:r>
              <a:rPr lang="en-US" sz="1200" dirty="0" smtClean="0">
                <a:latin typeface="American Typewriter"/>
                <a:cs typeface="American Typewriter"/>
              </a:rPr>
              <a:t>I can investigate the process of photosynthesis and describe the purpose of leaves </a:t>
            </a:r>
            <a:r>
              <a:rPr lang="en-US" sz="1200" dirty="0" smtClean="0">
                <a:latin typeface="American Typewriter"/>
                <a:cs typeface="American Typewriter"/>
              </a:rPr>
              <a:t>and roots on </a:t>
            </a:r>
            <a:r>
              <a:rPr lang="en-US" sz="1200" dirty="0" smtClean="0">
                <a:latin typeface="American Typewriter"/>
                <a:cs typeface="American Typewriter"/>
              </a:rPr>
              <a:t>a plant.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986730" y="17817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7633" y="3152316"/>
            <a:ext cx="1675383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Mrs.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Cavitt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3"/>
              </a:rPr>
              <a:t>ccavitt@mckinneyisd.net</a:t>
            </a:r>
            <a:endParaRPr lang="en-US" sz="9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Day</a:t>
            </a:r>
          </a:p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4"/>
              </a:rPr>
              <a:t>gday@mckinneyisd.net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Ferguson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5"/>
              </a:rPr>
              <a:t>dferguson@mckinneyisd.net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Knott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6"/>
              </a:rPr>
              <a:t>aknott@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6"/>
              </a:rPr>
              <a:t>mckinneyisd.net</a:t>
            </a:r>
            <a:endParaRPr lang="en-US" sz="80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Mrs. McCasland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7"/>
              </a:rPr>
              <a:t>amccasland@mckinneyisd.net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Soqui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8"/>
              </a:rPr>
              <a:t>lsoqui@mckinneyisd.net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Wilson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9"/>
              </a:rPr>
              <a:t>mdwalker@mckinneyisd.net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79265" y="1996356"/>
            <a:ext cx="22953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Cavitt- </a:t>
            </a:r>
            <a:r>
              <a:rPr lang="en-US" sz="1600" dirty="0">
                <a:latin typeface="American Typewriter"/>
                <a:cs typeface="American Typewriter"/>
              </a:rPr>
              <a:t>Lauren </a:t>
            </a:r>
            <a:r>
              <a:rPr lang="en-US" sz="1600" dirty="0" smtClean="0">
                <a:latin typeface="American Typewriter"/>
                <a:cs typeface="American Typewriter"/>
              </a:rPr>
              <a:t>W.</a:t>
            </a: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Day-</a:t>
            </a:r>
            <a:r>
              <a:rPr lang="en-US" sz="1600" dirty="0">
                <a:latin typeface="American Typewriter"/>
                <a:cs typeface="American Typewriter"/>
              </a:rPr>
              <a:t>Diego </a:t>
            </a:r>
            <a:r>
              <a:rPr lang="en-US" sz="1600" dirty="0" smtClean="0">
                <a:latin typeface="American Typewriter"/>
                <a:cs typeface="American Typewriter"/>
              </a:rPr>
              <a:t>A.</a:t>
            </a: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Ferguson- Jason B.</a:t>
            </a:r>
          </a:p>
          <a:p>
            <a:pPr algn="ctr"/>
            <a:r>
              <a:rPr lang="en-US" sz="1600" b="1" dirty="0" smtClean="0">
                <a:latin typeface="American Typewriter"/>
                <a:cs typeface="American Typewriter"/>
              </a:rPr>
              <a:t>Knott-Emma J.</a:t>
            </a: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McCasland-Jakob A.</a:t>
            </a:r>
            <a:endParaRPr lang="en-US" sz="1600" dirty="0">
              <a:latin typeface="American Typewriter"/>
              <a:cs typeface="American Typewriter"/>
            </a:endParaRPr>
          </a:p>
          <a:p>
            <a:pPr algn="ctr"/>
            <a:r>
              <a:rPr lang="en-US" sz="1600" dirty="0" err="1" smtClean="0">
                <a:latin typeface="American Typewriter"/>
                <a:cs typeface="American Typewriter"/>
              </a:rPr>
              <a:t>Soqui</a:t>
            </a:r>
            <a:r>
              <a:rPr lang="en-US" sz="1600" dirty="0" smtClean="0">
                <a:latin typeface="American Typewriter"/>
                <a:cs typeface="American Typewriter"/>
              </a:rPr>
              <a:t>-</a:t>
            </a:r>
            <a:r>
              <a:rPr lang="en-US" sz="1600" dirty="0">
                <a:latin typeface="American Typewriter"/>
                <a:cs typeface="American Typewriter"/>
              </a:rPr>
              <a:t>Caroline B</a:t>
            </a:r>
            <a:endParaRPr lang="en-US" sz="1600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Wilson-</a:t>
            </a:r>
            <a:r>
              <a:rPr lang="en-US" sz="1600" dirty="0">
                <a:latin typeface="American Typewriter"/>
                <a:cs typeface="American Typewriter"/>
              </a:rPr>
              <a:t>Diana </a:t>
            </a:r>
            <a:r>
              <a:rPr lang="en-US" sz="1600" dirty="0" smtClean="0">
                <a:latin typeface="American Typewriter"/>
                <a:cs typeface="American Typewriter"/>
              </a:rPr>
              <a:t>C.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latin typeface="American Typewriter"/>
                <a:cs typeface="American Typewriter"/>
              </a:rPr>
              <a:t>Congratulations!!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1270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1ACF00516DB44AACB389EAD152310" ma:contentTypeVersion="2" ma:contentTypeDescription="Create a new document." ma:contentTypeScope="" ma:versionID="a6fdb861fa954b79afb9490501ec4d7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D767C-46B1-48B1-BFCF-5F7443C88334}"/>
</file>

<file path=customXml/itemProps2.xml><?xml version="1.0" encoding="utf-8"?>
<ds:datastoreItem xmlns:ds="http://schemas.openxmlformats.org/officeDocument/2006/customXml" ds:itemID="{D1E1F311-22CA-469D-BB5C-16C61F5A7429}"/>
</file>

<file path=customXml/itemProps3.xml><?xml version="1.0" encoding="utf-8"?>
<ds:datastoreItem xmlns:ds="http://schemas.openxmlformats.org/officeDocument/2006/customXml" ds:itemID="{3B20D176-BC54-4DAA-956F-CAD6833D9E9D}"/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277</Words>
  <Application>Microsoft Macintosh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CAVITT</dc:creator>
  <cp:lastModifiedBy>McKinney ISD</cp:lastModifiedBy>
  <cp:revision>56</cp:revision>
  <cp:lastPrinted>2014-09-19T12:42:53Z</cp:lastPrinted>
  <dcterms:created xsi:type="dcterms:W3CDTF">2014-08-25T04:13:53Z</dcterms:created>
  <dcterms:modified xsi:type="dcterms:W3CDTF">2014-09-21T22:37:58Z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0x010100A0C1ACF00516DB44AACB389EAD152310</vt:lpwstr>
  </property>
</Properties>
</file>