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4.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3.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notesSlides/notesSlide4.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notesSlides/notesSlide5.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sldIdLst>
    <p:sldId id="256" r:id="rId2"/>
    <p:sldId id="264" r:id="rId3"/>
    <p:sldId id="271" r:id="rId4"/>
    <p:sldId id="270" r:id="rId5"/>
    <p:sldId id="257" r:id="rId6"/>
    <p:sldId id="258" r:id="rId7"/>
    <p:sldId id="259" r:id="rId8"/>
    <p:sldId id="260" r:id="rId9"/>
    <p:sldId id="261" r:id="rId10"/>
    <p:sldId id="262" r:id="rId11"/>
    <p:sldId id="265" r:id="rId12"/>
    <p:sldId id="266" r:id="rId13"/>
    <p:sldId id="267" r:id="rId14"/>
    <p:sldId id="268" r:id="rId15"/>
    <p:sldId id="269" r:id="rId16"/>
    <p:sldId id="272" r:id="rId1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12"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12"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12"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12"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12" charset="-128"/>
        <a:cs typeface="+mn-cs"/>
      </a:defRPr>
    </a:lvl5pPr>
    <a:lvl6pPr marL="2286000" algn="l" defTabSz="914400" rtl="0" eaLnBrk="1" latinLnBrk="0" hangingPunct="1">
      <a:defRPr kern="1200">
        <a:solidFill>
          <a:schemeClr val="tx1"/>
        </a:solidFill>
        <a:latin typeface="Arial" charset="0"/>
        <a:ea typeface="ＭＳ Ｐゴシック" pitchFamily="-112" charset="-128"/>
        <a:cs typeface="+mn-cs"/>
      </a:defRPr>
    </a:lvl6pPr>
    <a:lvl7pPr marL="2743200" algn="l" defTabSz="914400" rtl="0" eaLnBrk="1" latinLnBrk="0" hangingPunct="1">
      <a:defRPr kern="1200">
        <a:solidFill>
          <a:schemeClr val="tx1"/>
        </a:solidFill>
        <a:latin typeface="Arial" charset="0"/>
        <a:ea typeface="ＭＳ Ｐゴシック" pitchFamily="-112" charset="-128"/>
        <a:cs typeface="+mn-cs"/>
      </a:defRPr>
    </a:lvl7pPr>
    <a:lvl8pPr marL="3200400" algn="l" defTabSz="914400" rtl="0" eaLnBrk="1" latinLnBrk="0" hangingPunct="1">
      <a:defRPr kern="1200">
        <a:solidFill>
          <a:schemeClr val="tx1"/>
        </a:solidFill>
        <a:latin typeface="Arial" charset="0"/>
        <a:ea typeface="ＭＳ Ｐゴシック" pitchFamily="-112" charset="-128"/>
        <a:cs typeface="+mn-cs"/>
      </a:defRPr>
    </a:lvl8pPr>
    <a:lvl9pPr marL="3657600" algn="l" defTabSz="914400" rtl="0" eaLnBrk="1" latinLnBrk="0" hangingPunct="1">
      <a:defRPr kern="1200">
        <a:solidFill>
          <a:schemeClr val="tx1"/>
        </a:solidFill>
        <a:latin typeface="Arial" charset="0"/>
        <a:ea typeface="ＭＳ Ｐゴシック" pitchFamily="-112"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102" d="100"/>
          <a:sy n="102" d="100"/>
        </p:scale>
        <p:origin x="-24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795A85-EAE4-4D93-9787-00A420C6B88B}" type="datetimeFigureOut">
              <a:rPr lang="en-US" smtClean="0"/>
              <a:pPr/>
              <a:t>3/6/2015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336A03-92EE-45A8-B684-7A545CFE888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336A03-92EE-45A8-B684-7A545CFE8886}"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1E82CE1E-3267-47AB-8E3D-837E1551D3CD}" type="slidenum">
              <a:rPr lang="en-US">
                <a:latin typeface="Arial" pitchFamily="34" charset="0"/>
                <a:ea typeface="MS PGothic" pitchFamily="34" charset="-128"/>
              </a:rPr>
              <a:pPr/>
              <a:t>3</a:t>
            </a:fld>
            <a:endParaRPr lang="en-US">
              <a:latin typeface="Arial" pitchFamily="34" charset="0"/>
              <a:ea typeface="MS PGothic" pitchFamily="34" charset="-128"/>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55BB7426-029F-4BF8-9178-6C4177A62B43}" type="slidenum">
              <a:rPr lang="en-US"/>
              <a:pPr/>
              <a:t>11</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DEF61D99-B681-4B38-BC7B-989F64C3DB8E}" type="slidenum">
              <a:rPr lang="en-US"/>
              <a:pPr/>
              <a:t>12</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AC9EBE91-D581-48F4-B8ED-5616BB35912C}" type="slidenum">
              <a:rPr lang="en-US"/>
              <a:pPr/>
              <a:t>13</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1328738" y="1295400"/>
            <a:ext cx="6486525" cy="3152775"/>
          </a:xfrm>
          <a:prstGeom prst="rect">
            <a:avLst/>
          </a:prstGeom>
          <a:ln w="3175">
            <a:solidFill>
              <a:schemeClr val="bg1"/>
            </a:solidFill>
          </a:ln>
          <a:effectLst>
            <a:outerShdw blurRad="63500" sx="100500" sy="100500" algn="ctr" rotWithShape="0">
              <a:prstClr val="black">
                <a:alpha val="50000"/>
              </a:prstClr>
            </a:outerShdw>
          </a:effectLst>
        </p:spPr>
        <p:txBody>
          <a:bodyPr>
            <a:normAutofit/>
          </a:bodyPr>
          <a:lstStyle/>
          <a:p>
            <a:pPr defTabSz="914400">
              <a:spcBef>
                <a:spcPts val="2000"/>
              </a:spcBef>
              <a:buClr>
                <a:srgbClr val="6FB7D7"/>
              </a:buClr>
              <a:buSzPct val="110000"/>
              <a:buFont typeface="Wingdings 2" pitchFamily="-112" charset="2"/>
              <a:buNone/>
            </a:pPr>
            <a:endParaRPr lang="en-US" sz="3200">
              <a:solidFill>
                <a:srgbClr val="595959"/>
              </a:solidFill>
              <a:latin typeface="News Gothic MT" pitchFamily="-112" charset="0"/>
            </a:endParaRPr>
          </a:p>
        </p:txBody>
      </p:sp>
      <p:sp>
        <p:nvSpPr>
          <p:cNvPr id="2" name="Title 1"/>
          <p:cNvSpPr>
            <a:spLocks noGrp="1"/>
          </p:cNvSpPr>
          <p:nvPr>
            <p:ph type="ctrTitle"/>
          </p:nvPr>
        </p:nvSpPr>
        <p:spPr>
          <a:xfrm>
            <a:off x="1322921" y="1523999"/>
            <a:ext cx="6498158" cy="1724867"/>
          </a:xfrm>
        </p:spPr>
        <p:txBody>
          <a:bodyPr rtlCol="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5" name="Date Placeholder 3"/>
          <p:cNvSpPr>
            <a:spLocks noGrp="1"/>
          </p:cNvSpPr>
          <p:nvPr>
            <p:ph type="dt" sz="half" idx="10"/>
          </p:nvPr>
        </p:nvSpPr>
        <p:spPr/>
        <p:txBody>
          <a:bodyPr/>
          <a:lstStyle>
            <a:lvl1pPr>
              <a:defRPr/>
            </a:lvl1pPr>
          </a:lstStyle>
          <a:p>
            <a:fld id="{EF1AE272-B712-4EB0-A735-698AB1F32C00}" type="datetime1">
              <a:rPr lang="en-US"/>
              <a:pPr/>
              <a:t>3/6/2015</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746DE3E6-8F87-4152-953D-FC78665A5F10}"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5" name="Date Placeholder 3"/>
          <p:cNvSpPr>
            <a:spLocks noGrp="1"/>
          </p:cNvSpPr>
          <p:nvPr>
            <p:ph type="dt" sz="half" idx="10"/>
          </p:nvPr>
        </p:nvSpPr>
        <p:spPr/>
        <p:txBody>
          <a:bodyPr/>
          <a:lstStyle>
            <a:lvl1pPr>
              <a:defRPr/>
            </a:lvl1pPr>
          </a:lstStyle>
          <a:p>
            <a:fld id="{0FCD6EEA-B6FB-4306-9556-37CF441A1289}" type="datetime1">
              <a:rPr lang="en-US"/>
              <a:pPr/>
              <a:t>3/6/2015</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9C2D8748-936A-40DC-96CF-8CC2B1780304}"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fld id="{5A01F041-5056-4FB9-9303-178110B0A04D}" type="datetime1">
              <a:rPr lang="en-US"/>
              <a:pPr/>
              <a:t>3/6/2015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C2F58B4-796C-40B8-9701-7CFBB18426A9}"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fld id="{E4E37A29-AEDB-48AB-95E9-F095302B5771}" type="datetime1">
              <a:rPr lang="en-US"/>
              <a:pPr/>
              <a:t>3/6/2015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65753F4-4198-4272-A65D-C41CC2F827F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fld id="{976F705F-167A-4BD1-BA10-E0414B1BC47F}" type="datetime1">
              <a:rPr lang="en-US"/>
              <a:pPr/>
              <a:t>3/6/2015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00E2F2B-1C4A-438F-89D7-EFCA7DF5720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5" name="Date Placeholder 3"/>
          <p:cNvSpPr>
            <a:spLocks noGrp="1"/>
          </p:cNvSpPr>
          <p:nvPr>
            <p:ph type="dt" sz="half" idx="14"/>
          </p:nvPr>
        </p:nvSpPr>
        <p:spPr/>
        <p:txBody>
          <a:bodyPr/>
          <a:lstStyle>
            <a:lvl1pPr>
              <a:defRPr/>
            </a:lvl1pPr>
          </a:lstStyle>
          <a:p>
            <a:fld id="{8919CA3B-B210-4F98-9D41-879E447BFCBF}" type="datetime1">
              <a:rPr lang="en-US"/>
              <a:pPr/>
              <a:t>3/6/2015</a:t>
            </a:fld>
            <a:endParaRPr lang="en-US"/>
          </a:p>
        </p:txBody>
      </p:sp>
      <p:sp>
        <p:nvSpPr>
          <p:cNvPr id="6" name="Footer Placeholder 4"/>
          <p:cNvSpPr>
            <a:spLocks noGrp="1"/>
          </p:cNvSpPr>
          <p:nvPr>
            <p:ph type="ftr" sz="quarter" idx="15"/>
          </p:nvPr>
        </p:nvSpPr>
        <p:spPr/>
        <p:txBody>
          <a:bodyPr/>
          <a:lstStyle>
            <a:lvl1pPr>
              <a:defRPr/>
            </a:lvl1pPr>
          </a:lstStyle>
          <a:p>
            <a:endParaRPr lang="en-US"/>
          </a:p>
        </p:txBody>
      </p:sp>
      <p:sp>
        <p:nvSpPr>
          <p:cNvPr id="7" name="Slide Number Placeholder 5"/>
          <p:cNvSpPr>
            <a:spLocks noGrp="1"/>
          </p:cNvSpPr>
          <p:nvPr>
            <p:ph type="sldNum" sz="quarter" idx="16"/>
          </p:nvPr>
        </p:nvSpPr>
        <p:spPr/>
        <p:txBody>
          <a:bodyPr/>
          <a:lstStyle>
            <a:lvl1pPr>
              <a:defRPr/>
            </a:lvl1pPr>
          </a:lstStyle>
          <a:p>
            <a:fld id="{CE4D879D-C334-4D0F-86D7-B0ECA51AC894}"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FFA68423-383B-4A57-B87F-C9BB177D69E6}" type="datetime1">
              <a:rPr lang="en-US"/>
              <a:pPr/>
              <a:t>3/6/2015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808FCAD-6BAA-468B-A1E3-2ED7BF5D7C9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fld id="{4949B861-AD0C-424D-91E6-45E4F485245E}" type="datetime1">
              <a:rPr lang="en-US"/>
              <a:pPr/>
              <a:t>3/6/2015</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9010BE97-36EB-4DE0-AAE6-2E0B207C5247}"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a:lvl1pPr>
          </a:lstStyle>
          <a:p>
            <a:fld id="{8E1BA261-1BBB-40E3-A364-091FCA6EB409}" type="datetime1">
              <a:rPr lang="en-US"/>
              <a:pPr/>
              <a:t>3/6/2015</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9C8BF047-986A-44D2-905E-8F0DABB05611}"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3"/>
          <p:cNvSpPr>
            <a:spLocks noGrp="1"/>
          </p:cNvSpPr>
          <p:nvPr>
            <p:ph type="dt" sz="half" idx="10"/>
          </p:nvPr>
        </p:nvSpPr>
        <p:spPr/>
        <p:txBody>
          <a:bodyPr/>
          <a:lstStyle>
            <a:lvl1pPr>
              <a:defRPr/>
            </a:lvl1pPr>
          </a:lstStyle>
          <a:p>
            <a:fld id="{28FCE671-74A2-4F73-B634-614F9F6CB8BE}" type="datetime1">
              <a:rPr lang="en-US"/>
              <a:pPr/>
              <a:t>3/6/2015</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D8F0B572-8FC0-4858-9193-3388F80B3B22}"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13D74D43-951E-4F8D-A0DF-CA3BDFE5E67E}" type="datetime1">
              <a:rPr lang="en-US"/>
              <a:pPr/>
              <a:t>3/6/2015</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DB10B7B5-3E69-465A-B4B3-F6CA913F1ECB}"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CF1A86FA-C0E3-4723-935A-947E8EA2B7FF}" type="datetime1">
              <a:rPr lang="en-US"/>
              <a:pPr/>
              <a:t>3/6/2015</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CBEE1B1E-9462-4134-BA3C-1A7FF2147C6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49275" y="107950"/>
            <a:ext cx="8042275" cy="13366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549275" y="1600200"/>
            <a:ext cx="8042275"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629275" y="6275388"/>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latin typeface="News Gothic MT" pitchFamily="-112" charset="0"/>
              </a:defRPr>
            </a:lvl1pPr>
          </a:lstStyle>
          <a:p>
            <a:fld id="{55C160DA-3FC7-4A8A-A70A-E916F723C58C}" type="datetime1">
              <a:rPr lang="en-US"/>
              <a:pPr/>
              <a:t>3/6/2015</a:t>
            </a:fld>
            <a:endParaRPr lang="en-US"/>
          </a:p>
        </p:txBody>
      </p:sp>
      <p:sp>
        <p:nvSpPr>
          <p:cNvPr id="5" name="Footer Placeholder 4"/>
          <p:cNvSpPr>
            <a:spLocks noGrp="1"/>
          </p:cNvSpPr>
          <p:nvPr>
            <p:ph type="ftr" sz="quarter" idx="3"/>
          </p:nvPr>
        </p:nvSpPr>
        <p:spPr>
          <a:xfrm>
            <a:off x="265113" y="6275388"/>
            <a:ext cx="4840287" cy="365125"/>
          </a:xfrm>
          <a:prstGeom prst="rect">
            <a:avLst/>
          </a:prstGeom>
        </p:spPr>
        <p:txBody>
          <a:bodyPr vert="horz" wrap="square" lIns="91440" tIns="45720" rIns="91440" bIns="45720" numCol="1" anchor="ctr" anchorCtr="0" compatLnSpc="1">
            <a:prstTxWarp prst="textNoShape">
              <a:avLst/>
            </a:prstTxWarp>
          </a:bodyPr>
          <a:lstStyle>
            <a:lvl1pPr>
              <a:defRPr sz="1200">
                <a:solidFill>
                  <a:schemeClr val="bg1"/>
                </a:solidFill>
                <a:latin typeface="News Gothic MT" pitchFamily="-112" charset="0"/>
              </a:defRPr>
            </a:lvl1pPr>
          </a:lstStyle>
          <a:p>
            <a:endParaRPr lang="en-US"/>
          </a:p>
        </p:txBody>
      </p:sp>
      <p:sp>
        <p:nvSpPr>
          <p:cNvPr id="6" name="Slide Number Placeholder 5"/>
          <p:cNvSpPr>
            <a:spLocks noGrp="1"/>
          </p:cNvSpPr>
          <p:nvPr>
            <p:ph type="sldNum" sz="quarter" idx="4"/>
          </p:nvPr>
        </p:nvSpPr>
        <p:spPr>
          <a:xfrm>
            <a:off x="7897813" y="6275388"/>
            <a:ext cx="990600" cy="365125"/>
          </a:xfrm>
          <a:prstGeom prst="rect">
            <a:avLst/>
          </a:prstGeom>
        </p:spPr>
        <p:txBody>
          <a:bodyPr vert="horz" wrap="square" lIns="91440" tIns="45720" rIns="91440" bIns="45720" numCol="1" anchor="ctr" anchorCtr="0" compatLnSpc="1">
            <a:prstTxWarp prst="textNoShape">
              <a:avLst/>
            </a:prstTxWarp>
          </a:bodyPr>
          <a:lstStyle>
            <a:lvl1pPr algn="r">
              <a:defRPr sz="3600">
                <a:solidFill>
                  <a:schemeClr val="bg1"/>
                </a:solidFill>
                <a:latin typeface="News Gothic MT" pitchFamily="-112" charset="0"/>
              </a:defRPr>
            </a:lvl1pPr>
          </a:lstStyle>
          <a:p>
            <a:fld id="{1E244996-B9DE-48AF-BA84-C2BF9AAEB73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98"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ctr" rtl="0" eaLnBrk="0" fontAlgn="base" hangingPunct="0">
        <a:spcBef>
          <a:spcPct val="0"/>
        </a:spcBef>
        <a:spcAft>
          <a:spcPct val="0"/>
        </a:spcAft>
        <a:defRPr sz="4600" kern="1200">
          <a:solidFill>
            <a:schemeClr val="accent1"/>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600">
          <a:solidFill>
            <a:schemeClr val="accent1"/>
          </a:solidFill>
          <a:latin typeface="News Gothic MT"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600">
          <a:solidFill>
            <a:schemeClr val="accent1"/>
          </a:solidFill>
          <a:latin typeface="News Gothic MT"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600">
          <a:solidFill>
            <a:schemeClr val="accent1"/>
          </a:solidFill>
          <a:latin typeface="News Gothic MT"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600">
          <a:solidFill>
            <a:schemeClr val="accent1"/>
          </a:solidFill>
          <a:latin typeface="News Gothic MT" pitchFamily="-112" charset="0"/>
          <a:ea typeface="ＭＳ Ｐゴシック" pitchFamily="-112" charset="-128"/>
          <a:cs typeface="ＭＳ Ｐゴシック" pitchFamily="-112" charset="-128"/>
        </a:defRPr>
      </a:lvl5pPr>
      <a:lvl6pPr marL="457200" algn="ctr" rtl="0" fontAlgn="base">
        <a:spcBef>
          <a:spcPct val="0"/>
        </a:spcBef>
        <a:spcAft>
          <a:spcPct val="0"/>
        </a:spcAft>
        <a:defRPr sz="4600">
          <a:solidFill>
            <a:schemeClr val="accent1"/>
          </a:solidFill>
          <a:latin typeface="News Gothic MT" pitchFamily="-112" charset="0"/>
          <a:ea typeface="ＭＳ Ｐゴシック" pitchFamily="-112" charset="-128"/>
          <a:cs typeface="ＭＳ Ｐゴシック" pitchFamily="-112" charset="-128"/>
        </a:defRPr>
      </a:lvl6pPr>
      <a:lvl7pPr marL="914400" algn="ctr" rtl="0" fontAlgn="base">
        <a:spcBef>
          <a:spcPct val="0"/>
        </a:spcBef>
        <a:spcAft>
          <a:spcPct val="0"/>
        </a:spcAft>
        <a:defRPr sz="4600">
          <a:solidFill>
            <a:schemeClr val="accent1"/>
          </a:solidFill>
          <a:latin typeface="News Gothic MT" pitchFamily="-112" charset="0"/>
          <a:ea typeface="ＭＳ Ｐゴシック" pitchFamily="-112" charset="-128"/>
          <a:cs typeface="ＭＳ Ｐゴシック" pitchFamily="-112" charset="-128"/>
        </a:defRPr>
      </a:lvl7pPr>
      <a:lvl8pPr marL="1371600" algn="ctr" rtl="0" fontAlgn="base">
        <a:spcBef>
          <a:spcPct val="0"/>
        </a:spcBef>
        <a:spcAft>
          <a:spcPct val="0"/>
        </a:spcAft>
        <a:defRPr sz="4600">
          <a:solidFill>
            <a:schemeClr val="accent1"/>
          </a:solidFill>
          <a:latin typeface="News Gothic MT" pitchFamily="-112" charset="0"/>
          <a:ea typeface="ＭＳ Ｐゴシック" pitchFamily="-112" charset="-128"/>
          <a:cs typeface="ＭＳ Ｐゴシック" pitchFamily="-112" charset="-128"/>
        </a:defRPr>
      </a:lvl8pPr>
      <a:lvl9pPr marL="1828800" algn="ctr" rtl="0" fontAlgn="base">
        <a:spcBef>
          <a:spcPct val="0"/>
        </a:spcBef>
        <a:spcAft>
          <a:spcPct val="0"/>
        </a:spcAft>
        <a:defRPr sz="4600">
          <a:solidFill>
            <a:schemeClr val="accent1"/>
          </a:solidFill>
          <a:latin typeface="News Gothic MT" pitchFamily="-112" charset="0"/>
          <a:ea typeface="ＭＳ Ｐゴシック" pitchFamily="-112" charset="-128"/>
          <a:cs typeface="ＭＳ Ｐゴシック" pitchFamily="-112" charset="-128"/>
        </a:defRPr>
      </a:lvl9pPr>
    </p:titleStyle>
    <p:bodyStyle>
      <a:lvl1pPr marL="349250" indent="-349250" algn="l" rtl="0" eaLnBrk="0" fontAlgn="base" hangingPunct="0">
        <a:spcBef>
          <a:spcPts val="2000"/>
        </a:spcBef>
        <a:spcAft>
          <a:spcPct val="0"/>
        </a:spcAft>
        <a:buClr>
          <a:srgbClr val="6FB7D7"/>
        </a:buClr>
        <a:buSzPct val="110000"/>
        <a:buFont typeface="Wingdings 2" pitchFamily="-112" charset="2"/>
        <a:buChar char=""/>
        <a:defRPr sz="2400" kern="1200">
          <a:solidFill>
            <a:srgbClr val="595959"/>
          </a:solidFill>
          <a:latin typeface="+mn-lt"/>
          <a:ea typeface="ＭＳ Ｐゴシック" pitchFamily="-112" charset="-128"/>
          <a:cs typeface="ＭＳ Ｐゴシック" pitchFamily="-112" charset="-128"/>
        </a:defRPr>
      </a:lvl1pPr>
      <a:lvl2pPr marL="685800" indent="-336550" algn="l" rtl="0" eaLnBrk="0" fontAlgn="base" hangingPunct="0">
        <a:spcBef>
          <a:spcPts val="600"/>
        </a:spcBef>
        <a:spcAft>
          <a:spcPct val="0"/>
        </a:spcAft>
        <a:buClr>
          <a:srgbClr val="215D77"/>
        </a:buClr>
        <a:buSzPct val="110000"/>
        <a:buFont typeface="Wingdings 2" pitchFamily="-112" charset="2"/>
        <a:buChar char=""/>
        <a:defRPr sz="2200" kern="1200">
          <a:solidFill>
            <a:srgbClr val="595959"/>
          </a:solidFill>
          <a:latin typeface="+mn-lt"/>
          <a:ea typeface="ＭＳ Ｐゴシック" pitchFamily="-112" charset="-128"/>
          <a:cs typeface="+mn-cs"/>
        </a:defRPr>
      </a:lvl2pPr>
      <a:lvl3pPr marL="968375" indent="-282575" algn="l" rtl="0" eaLnBrk="0" fontAlgn="base" hangingPunct="0">
        <a:spcBef>
          <a:spcPts val="600"/>
        </a:spcBef>
        <a:spcAft>
          <a:spcPct val="0"/>
        </a:spcAft>
        <a:buClr>
          <a:srgbClr val="6FB7D7"/>
        </a:buClr>
        <a:buSzPct val="110000"/>
        <a:buFont typeface="Wingdings 2" pitchFamily="-112" charset="2"/>
        <a:buChar char=""/>
        <a:defRPr sz="2000" kern="1200">
          <a:solidFill>
            <a:srgbClr val="595959"/>
          </a:solidFill>
          <a:latin typeface="+mn-lt"/>
          <a:ea typeface="ＭＳ Ｐゴシック" pitchFamily="-112" charset="-128"/>
          <a:cs typeface="+mn-cs"/>
        </a:defRPr>
      </a:lvl3pPr>
      <a:lvl4pPr marL="1263650" indent="-295275" algn="l" rtl="0" eaLnBrk="0" fontAlgn="base" hangingPunct="0">
        <a:spcBef>
          <a:spcPts val="600"/>
        </a:spcBef>
        <a:spcAft>
          <a:spcPct val="0"/>
        </a:spcAft>
        <a:buClr>
          <a:srgbClr val="215D77"/>
        </a:buClr>
        <a:buSzPct val="110000"/>
        <a:buFont typeface="Wingdings 2" pitchFamily="-112" charset="2"/>
        <a:buChar char=""/>
        <a:defRPr kern="1200">
          <a:solidFill>
            <a:srgbClr val="595959"/>
          </a:solidFill>
          <a:latin typeface="+mn-lt"/>
          <a:ea typeface="ＭＳ Ｐゴシック" pitchFamily="-112" charset="-128"/>
          <a:cs typeface="+mn-cs"/>
        </a:defRPr>
      </a:lvl4pPr>
      <a:lvl5pPr marL="1546225" indent="-282575" algn="l" rtl="0" eaLnBrk="0" fontAlgn="base" hangingPunct="0">
        <a:spcBef>
          <a:spcPts val="600"/>
        </a:spcBef>
        <a:spcAft>
          <a:spcPct val="0"/>
        </a:spcAft>
        <a:buClr>
          <a:srgbClr val="6FB7D7"/>
        </a:buClr>
        <a:buSzPct val="110000"/>
        <a:buFont typeface="Wingdings 2" pitchFamily="-112" charset="2"/>
        <a:buChar char=""/>
        <a:defRPr kern="1200">
          <a:solidFill>
            <a:srgbClr val="595959"/>
          </a:solidFill>
          <a:latin typeface="+mn-lt"/>
          <a:ea typeface="ＭＳ Ｐゴシック" pitchFamily="-112"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weather.com/maps/maptype/currentweatherusnational/index_large.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m2Gy8V0Dv78" TargetMode="External"/><Relationship Id="rId2" Type="http://schemas.openxmlformats.org/officeDocument/2006/relationships/hyperlink" Target="https://www.youtube.com/watch?v=OPhC63uznMc" TargetMode="Externa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hyperlink" Target="https://www.youtube.com/watch?v=fX7Q-0QuID4"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2388" y="1524000"/>
            <a:ext cx="6499225" cy="1725613"/>
          </a:xfrm>
        </p:spPr>
        <p:txBody>
          <a:bodyPr/>
          <a:lstStyle/>
          <a:p>
            <a:pPr>
              <a:buClr>
                <a:srgbClr val="6FB7D7"/>
              </a:buClr>
              <a:buFont typeface="Wingdings 2" pitchFamily="-112" charset="2"/>
              <a:buNone/>
            </a:pPr>
            <a:r>
              <a:rPr lang="en-US" smtClean="0">
                <a:ea typeface="ＭＳ Ｐゴシック" pitchFamily="-112" charset="-128"/>
              </a:rPr>
              <a:t>Reading a Weather Map</a:t>
            </a:r>
          </a:p>
        </p:txBody>
      </p:sp>
      <p:sp>
        <p:nvSpPr>
          <p:cNvPr id="3" name="Subtitle 2"/>
          <p:cNvSpPr>
            <a:spLocks noGrp="1"/>
          </p:cNvSpPr>
          <p:nvPr>
            <p:ph type="subTitle" idx="1"/>
          </p:nvPr>
        </p:nvSpPr>
        <p:spPr>
          <a:xfrm>
            <a:off x="1322388" y="3298825"/>
            <a:ext cx="6499225" cy="917575"/>
          </a:xfrm>
        </p:spPr>
        <p:txBody>
          <a:bodyPr/>
          <a:lstStyle/>
          <a:p>
            <a:pPr>
              <a:lnSpc>
                <a:spcPct val="90000"/>
              </a:lnSpc>
              <a:buClr>
                <a:srgbClr val="6FB7D7"/>
              </a:buClr>
              <a:buFont typeface="Wingdings 2" pitchFamily="-112" charset="2"/>
              <a:buNone/>
            </a:pPr>
            <a:r>
              <a:rPr lang="en-US" dirty="0" smtClean="0">
                <a:solidFill>
                  <a:srgbClr val="898989"/>
                </a:solidFill>
                <a:ea typeface="ＭＳ Ｐゴシック" pitchFamily="-112" charset="-128"/>
              </a:rPr>
              <a:t>To find the weather map go to:  </a:t>
            </a:r>
          </a:p>
          <a:p>
            <a:pPr>
              <a:lnSpc>
                <a:spcPct val="90000"/>
              </a:lnSpc>
              <a:buClr>
                <a:srgbClr val="6FB7D7"/>
              </a:buClr>
              <a:buFont typeface="Wingdings 2" pitchFamily="-112" charset="2"/>
              <a:buNone/>
            </a:pPr>
            <a:r>
              <a:rPr lang="en-US" dirty="0" smtClean="0">
                <a:solidFill>
                  <a:srgbClr val="898989"/>
                </a:solidFill>
                <a:ea typeface="ＭＳ Ｐゴシック" pitchFamily="-112" charset="-128"/>
                <a:hlinkClick r:id="rId3"/>
              </a:rPr>
              <a:t>http://www.weather.com/maps/maptype/currentweatherusnational/index_large.html</a:t>
            </a:r>
            <a:endParaRPr lang="en-US" dirty="0" smtClean="0">
              <a:solidFill>
                <a:srgbClr val="898989"/>
              </a:solidFill>
              <a:ea typeface="ＭＳ Ｐゴシック" pitchFamily="-112" charset="-128"/>
            </a:endParaRPr>
          </a:p>
          <a:p>
            <a:pPr>
              <a:lnSpc>
                <a:spcPct val="90000"/>
              </a:lnSpc>
              <a:buClr>
                <a:srgbClr val="6FB7D7"/>
              </a:buClr>
              <a:buFont typeface="Wingdings 2" pitchFamily="-112" charset="2"/>
              <a:buNone/>
            </a:pPr>
            <a:endParaRPr lang="en-US" dirty="0" smtClean="0">
              <a:solidFill>
                <a:srgbClr val="898989"/>
              </a:solidFill>
              <a:ea typeface="ＭＳ Ｐゴシック" pitchFamily="-112"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549275" y="107950"/>
            <a:ext cx="8042275" cy="1336675"/>
          </a:xfrm>
        </p:spPr>
        <p:txBody>
          <a:bodyPr/>
          <a:lstStyle/>
          <a:p>
            <a:pPr eaLnBrk="1" hangingPunct="1"/>
            <a:r>
              <a:rPr lang="en-US" smtClean="0"/>
              <a:t>Low Pressure</a:t>
            </a:r>
          </a:p>
        </p:txBody>
      </p:sp>
      <p:sp>
        <p:nvSpPr>
          <p:cNvPr id="21507" name="Text Placeholder 2"/>
          <p:cNvSpPr>
            <a:spLocks noGrp="1"/>
          </p:cNvSpPr>
          <p:nvPr>
            <p:ph type="body" idx="1"/>
          </p:nvPr>
        </p:nvSpPr>
        <p:spPr>
          <a:xfrm>
            <a:off x="549275" y="1452563"/>
            <a:ext cx="3840163" cy="750887"/>
          </a:xfrm>
        </p:spPr>
        <p:txBody>
          <a:bodyPr/>
          <a:lstStyle/>
          <a:p>
            <a:pPr eaLnBrk="1" hangingPunct="1">
              <a:spcBef>
                <a:spcPct val="0"/>
              </a:spcBef>
            </a:pPr>
            <a:r>
              <a:rPr lang="en-US" smtClean="0">
                <a:solidFill>
                  <a:srgbClr val="6FB7D7"/>
                </a:solidFill>
              </a:rPr>
              <a:t>Symbol</a:t>
            </a:r>
          </a:p>
        </p:txBody>
      </p:sp>
      <p:sp>
        <p:nvSpPr>
          <p:cNvPr id="21508" name="Text Placeholder 4"/>
          <p:cNvSpPr>
            <a:spLocks noGrp="1"/>
          </p:cNvSpPr>
          <p:nvPr>
            <p:ph type="body" sz="quarter" idx="3"/>
          </p:nvPr>
        </p:nvSpPr>
        <p:spPr>
          <a:xfrm>
            <a:off x="4751388" y="1452563"/>
            <a:ext cx="3840162" cy="750887"/>
          </a:xfrm>
        </p:spPr>
        <p:txBody>
          <a:bodyPr/>
          <a:lstStyle/>
          <a:p>
            <a:pPr eaLnBrk="1" hangingPunct="1">
              <a:spcBef>
                <a:spcPct val="0"/>
              </a:spcBef>
            </a:pPr>
            <a:r>
              <a:rPr lang="en-US" smtClean="0">
                <a:solidFill>
                  <a:srgbClr val="6FB7D7"/>
                </a:solidFill>
              </a:rPr>
              <a:t>Information</a:t>
            </a:r>
          </a:p>
        </p:txBody>
      </p:sp>
      <p:sp>
        <p:nvSpPr>
          <p:cNvPr id="21509" name="Content Placeholder 5"/>
          <p:cNvSpPr>
            <a:spLocks noGrp="1"/>
          </p:cNvSpPr>
          <p:nvPr>
            <p:ph sz="quarter" idx="4"/>
          </p:nvPr>
        </p:nvSpPr>
        <p:spPr>
          <a:xfrm>
            <a:off x="4751388" y="2347913"/>
            <a:ext cx="3840162" cy="2147887"/>
          </a:xfrm>
        </p:spPr>
        <p:txBody>
          <a:bodyPr/>
          <a:lstStyle/>
          <a:p>
            <a:pPr eaLnBrk="1" hangingPunct="1">
              <a:lnSpc>
                <a:spcPct val="90000"/>
              </a:lnSpc>
            </a:pPr>
            <a:r>
              <a:rPr lang="en-US" dirty="0" smtClean="0"/>
              <a:t>Low pressure is usually associated with cloudy weather, storms, precipitation, etc</a:t>
            </a:r>
          </a:p>
          <a:p>
            <a:pPr eaLnBrk="1" hangingPunct="1">
              <a:lnSpc>
                <a:spcPct val="90000"/>
              </a:lnSpc>
            </a:pPr>
            <a:r>
              <a:rPr lang="en-US" dirty="0" smtClean="0"/>
              <a:t>“Lousy” weather</a:t>
            </a:r>
          </a:p>
        </p:txBody>
      </p:sp>
      <p:sp>
        <p:nvSpPr>
          <p:cNvPr id="7" name="Content Placeholder 6"/>
          <p:cNvSpPr>
            <a:spLocks noGrp="1"/>
          </p:cNvSpPr>
          <p:nvPr>
            <p:ph sz="half" idx="2"/>
          </p:nvPr>
        </p:nvSpPr>
        <p:spPr>
          <a:xfrm>
            <a:off x="1447800" y="2347913"/>
            <a:ext cx="2193926" cy="2834185"/>
          </a:xfrm>
        </p:spPr>
        <p:txBody>
          <a:bodyPr>
            <a:normAutofit lnSpcReduction="10000"/>
          </a:bodyPr>
          <a:lstStyle/>
          <a:p>
            <a:pPr>
              <a:buNone/>
            </a:pPr>
            <a:r>
              <a:rPr lang="en-US" sz="19900" dirty="0" smtClean="0">
                <a:solidFill>
                  <a:srgbClr val="0070C0"/>
                </a:solidFill>
                <a:latin typeface="Arial Black" pitchFamily="34" charset="0"/>
              </a:rPr>
              <a:t>L</a:t>
            </a:r>
            <a:endParaRPr lang="en-US" sz="19900" dirty="0">
              <a:solidFill>
                <a:srgbClr val="0070C0"/>
              </a:solidFill>
              <a:latin typeface="Arial Black"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endParaRPr lang="en-US" smtClean="0"/>
          </a:p>
        </p:txBody>
      </p:sp>
      <p:sp>
        <p:nvSpPr>
          <p:cNvPr id="49155" name="Rectangle 3"/>
          <p:cNvSpPr>
            <a:spLocks noGrp="1" noChangeArrowheads="1"/>
          </p:cNvSpPr>
          <p:nvPr>
            <p:ph type="body" idx="1"/>
          </p:nvPr>
        </p:nvSpPr>
        <p:spPr/>
        <p:txBody>
          <a:bodyPr/>
          <a:lstStyle/>
          <a:p>
            <a:pPr eaLnBrk="1" hangingPunct="1"/>
            <a:endParaRPr lang="en-US" smtClean="0"/>
          </a:p>
        </p:txBody>
      </p:sp>
      <p:pic>
        <p:nvPicPr>
          <p:cNvPr id="49156" name="Picture 4" descr="Weather map1"/>
          <p:cNvPicPr>
            <a:picLocks noChangeAspect="1" noChangeArrowheads="1"/>
          </p:cNvPicPr>
          <p:nvPr/>
        </p:nvPicPr>
        <p:blipFill>
          <a:blip r:embed="rId3"/>
          <a:srcRect/>
          <a:stretch>
            <a:fillRect/>
          </a:stretch>
        </p:blipFill>
        <p:spPr bwMode="auto">
          <a:xfrm>
            <a:off x="0" y="342900"/>
            <a:ext cx="9144000" cy="61706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endParaRPr lang="en-US" smtClean="0"/>
          </a:p>
        </p:txBody>
      </p:sp>
      <p:sp>
        <p:nvSpPr>
          <p:cNvPr id="53251" name="Rectangle 3"/>
          <p:cNvSpPr>
            <a:spLocks noGrp="1" noChangeArrowheads="1"/>
          </p:cNvSpPr>
          <p:nvPr>
            <p:ph type="body" idx="1"/>
          </p:nvPr>
        </p:nvSpPr>
        <p:spPr/>
        <p:txBody>
          <a:bodyPr/>
          <a:lstStyle/>
          <a:p>
            <a:pPr eaLnBrk="1" hangingPunct="1"/>
            <a:endParaRPr lang="en-US" smtClean="0"/>
          </a:p>
        </p:txBody>
      </p:sp>
      <p:pic>
        <p:nvPicPr>
          <p:cNvPr id="53252" name="Picture 4" descr="weather_map3"/>
          <p:cNvPicPr>
            <a:picLocks noChangeAspect="1" noChangeArrowheads="1"/>
          </p:cNvPicPr>
          <p:nvPr/>
        </p:nvPicPr>
        <p:blipFill>
          <a:blip r:embed="rId3"/>
          <a:srcRect/>
          <a:stretch>
            <a:fillRect/>
          </a:stretch>
        </p:blipFill>
        <p:spPr bwMode="auto">
          <a:xfrm>
            <a:off x="0" y="381000"/>
            <a:ext cx="9144000" cy="6096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endParaRPr lang="en-US" smtClean="0"/>
          </a:p>
        </p:txBody>
      </p:sp>
      <p:sp>
        <p:nvSpPr>
          <p:cNvPr id="55299" name="Rectangle 3"/>
          <p:cNvSpPr>
            <a:spLocks noGrp="1" noChangeArrowheads="1"/>
          </p:cNvSpPr>
          <p:nvPr>
            <p:ph type="body" idx="1"/>
          </p:nvPr>
        </p:nvSpPr>
        <p:spPr/>
        <p:txBody>
          <a:bodyPr/>
          <a:lstStyle/>
          <a:p>
            <a:pPr eaLnBrk="1" hangingPunct="1"/>
            <a:endParaRPr lang="en-US" smtClean="0"/>
          </a:p>
        </p:txBody>
      </p:sp>
      <p:pic>
        <p:nvPicPr>
          <p:cNvPr id="55300" name="Picture 4" descr="weather_map4"/>
          <p:cNvPicPr>
            <a:picLocks noChangeAspect="1" noChangeArrowheads="1"/>
          </p:cNvPicPr>
          <p:nvPr/>
        </p:nvPicPr>
        <p:blipFill>
          <a:blip r:embed="rId3"/>
          <a:srcRect/>
          <a:stretch>
            <a:fillRect/>
          </a:stretch>
        </p:blipFill>
        <p:spPr bwMode="auto">
          <a:xfrm>
            <a:off x="0" y="304800"/>
            <a:ext cx="9144000" cy="6553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022714 Surface Analysis.gif"/>
          <p:cNvPicPr>
            <a:picLocks noGrp="1" noChangeAspect="1"/>
          </p:cNvPicPr>
          <p:nvPr>
            <p:ph idx="1"/>
          </p:nvPr>
        </p:nvPicPr>
        <p:blipFill>
          <a:blip r:embed="rId2"/>
          <a:stretch>
            <a:fillRect/>
          </a:stretch>
        </p:blipFill>
        <p:spPr>
          <a:xfrm>
            <a:off x="304800" y="107950"/>
            <a:ext cx="8542335" cy="6406752"/>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022714 Surface 002.gif"/>
          <p:cNvPicPr>
            <a:picLocks noGrp="1" noChangeAspect="1"/>
          </p:cNvPicPr>
          <p:nvPr>
            <p:ph idx="1"/>
          </p:nvPr>
        </p:nvPicPr>
        <p:blipFill>
          <a:blip r:embed="rId2"/>
          <a:stretch>
            <a:fillRect/>
          </a:stretch>
        </p:blipFill>
        <p:spPr>
          <a:xfrm>
            <a:off x="228600" y="107950"/>
            <a:ext cx="8542335" cy="6406752"/>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304800"/>
            <a:ext cx="8077200" cy="5078313"/>
          </a:xfrm>
          <a:prstGeom prst="rect">
            <a:avLst/>
          </a:prstGeom>
          <a:noFill/>
        </p:spPr>
        <p:txBody>
          <a:bodyPr wrap="square" rtlCol="0">
            <a:spAutoFit/>
          </a:bodyPr>
          <a:lstStyle/>
          <a:p>
            <a:pPr algn="ctr"/>
            <a:r>
              <a:rPr lang="en-US" sz="2400" b="1" dirty="0" smtClean="0"/>
              <a:t>Due to the jet stream, a high altitude current of fast moving air, w</a:t>
            </a:r>
            <a:r>
              <a:rPr lang="en-US" sz="2400" b="1" dirty="0" smtClean="0"/>
              <a:t>eather generally moves toward the east in North America.</a:t>
            </a:r>
            <a:endParaRPr lang="en-US" sz="2400" b="1" dirty="0" smtClean="0"/>
          </a:p>
          <a:p>
            <a:endParaRPr lang="en-US" dirty="0" smtClean="0"/>
          </a:p>
          <a:p>
            <a:pPr>
              <a:buFont typeface="Arial" pitchFamily="34" charset="0"/>
              <a:buChar char="•"/>
            </a:pPr>
            <a:r>
              <a:rPr lang="en-US" dirty="0" smtClean="0"/>
              <a:t>In North America, weather systems generally move toward the east.</a:t>
            </a:r>
          </a:p>
          <a:p>
            <a:pPr>
              <a:buFont typeface="Arial" pitchFamily="34" charset="0"/>
              <a:buChar char="•"/>
            </a:pPr>
            <a:r>
              <a:rPr lang="en-US" dirty="0" smtClean="0"/>
              <a:t>If it is raining in Texas today, it will be raining in Louisiana tomorrow</a:t>
            </a:r>
            <a:r>
              <a:rPr lang="en-US" dirty="0" smtClean="0"/>
              <a:t>.</a:t>
            </a:r>
          </a:p>
          <a:p>
            <a:pPr>
              <a:buFont typeface="Arial" pitchFamily="34" charset="0"/>
              <a:buChar char="•"/>
            </a:pPr>
            <a:endParaRPr lang="en-US" dirty="0" smtClean="0"/>
          </a:p>
          <a:p>
            <a:pPr>
              <a:buFont typeface="Arial" pitchFamily="34" charset="0"/>
              <a:buChar char="•"/>
            </a:pPr>
            <a:r>
              <a:rPr lang="en-US" dirty="0" smtClean="0">
                <a:hlinkClick r:id="rId2"/>
              </a:rPr>
              <a:t>https://</a:t>
            </a:r>
            <a:r>
              <a:rPr lang="en-US" dirty="0" smtClean="0">
                <a:hlinkClick r:id="rId2"/>
              </a:rPr>
              <a:t>www.youtube.com/watch?v=OPhC63uznMc</a:t>
            </a:r>
            <a:endParaRPr lang="en-US" dirty="0" smtClean="0"/>
          </a:p>
          <a:p>
            <a:pPr>
              <a:buFont typeface="Arial" pitchFamily="34" charset="0"/>
              <a:buChar char="•"/>
            </a:pPr>
            <a:endParaRPr lang="en-US" dirty="0" smtClean="0"/>
          </a:p>
          <a:p>
            <a:pPr>
              <a:buFont typeface="Arial" pitchFamily="34" charset="0"/>
              <a:buChar char="•"/>
            </a:pPr>
            <a:r>
              <a:rPr lang="en-US" dirty="0" smtClean="0">
                <a:hlinkClick r:id="rId3"/>
              </a:rPr>
              <a:t>https://</a:t>
            </a:r>
            <a:r>
              <a:rPr lang="en-US" dirty="0" smtClean="0">
                <a:hlinkClick r:id="rId3"/>
              </a:rPr>
              <a:t>www.youtube.com/watch?v=m2Gy8V0Dv78</a:t>
            </a:r>
            <a:endParaRPr lang="en-US" dirty="0" smtClean="0"/>
          </a:p>
          <a:p>
            <a:pPr>
              <a:buFont typeface="Arial" pitchFamily="34" charset="0"/>
              <a:buChar char="•"/>
            </a:pPr>
            <a:endParaRPr lang="en-US" dirty="0" smtClean="0"/>
          </a:p>
          <a:p>
            <a:pPr>
              <a:buFont typeface="Arial" pitchFamily="34" charset="0"/>
              <a:buChar char="•"/>
            </a:pPr>
            <a:r>
              <a:rPr lang="en-US" dirty="0" smtClean="0">
                <a:hlinkClick r:id="rId4"/>
              </a:rPr>
              <a:t>https://</a:t>
            </a:r>
            <a:r>
              <a:rPr lang="en-US" dirty="0" smtClean="0">
                <a:hlinkClick r:id="rId4"/>
              </a:rPr>
              <a:t>www.youtube.com/watch?v=fX7Q-0QuID4</a:t>
            </a: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a:p>
        </p:txBody>
      </p:sp>
      <p:pic>
        <p:nvPicPr>
          <p:cNvPr id="1026" name="Picture 2" descr="http://i684.photobucket.com/albums/vv206/datapilot/JetStreamBig.jpg"/>
          <p:cNvPicPr>
            <a:picLocks noChangeAspect="1" noChangeArrowheads="1"/>
          </p:cNvPicPr>
          <p:nvPr/>
        </p:nvPicPr>
        <p:blipFill>
          <a:blip r:embed="rId5"/>
          <a:srcRect/>
          <a:stretch>
            <a:fillRect/>
          </a:stretch>
        </p:blipFill>
        <p:spPr bwMode="auto">
          <a:xfrm rot="21226705">
            <a:off x="4943094" y="4131411"/>
            <a:ext cx="3686241" cy="2279221"/>
          </a:xfrm>
          <a:prstGeom prst="rect">
            <a:avLst/>
          </a:prstGeom>
          <a:noFill/>
        </p:spPr>
      </p:pic>
      <p:pic>
        <p:nvPicPr>
          <p:cNvPr id="1028" name="Picture 4" descr="http://www.crystalinks.com/jetstream1.jpg"/>
          <p:cNvPicPr>
            <a:picLocks noChangeAspect="1" noChangeArrowheads="1"/>
          </p:cNvPicPr>
          <p:nvPr/>
        </p:nvPicPr>
        <p:blipFill>
          <a:blip r:embed="rId6"/>
          <a:srcRect/>
          <a:stretch>
            <a:fillRect/>
          </a:stretch>
        </p:blipFill>
        <p:spPr bwMode="auto">
          <a:xfrm rot="185756">
            <a:off x="573265" y="4269008"/>
            <a:ext cx="4002126" cy="222821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dirty="0" smtClean="0"/>
              <a:t>Daily Objective</a:t>
            </a:r>
          </a:p>
        </p:txBody>
      </p:sp>
      <p:sp>
        <p:nvSpPr>
          <p:cNvPr id="15363" name="Content Placeholder 2"/>
          <p:cNvSpPr>
            <a:spLocks noGrp="1"/>
          </p:cNvSpPr>
          <p:nvPr>
            <p:ph idx="1"/>
          </p:nvPr>
        </p:nvSpPr>
        <p:spPr/>
        <p:txBody>
          <a:bodyPr/>
          <a:lstStyle/>
          <a:p>
            <a:pPr eaLnBrk="1" hangingPunct="1"/>
            <a:r>
              <a:rPr lang="en-US" dirty="0" smtClean="0"/>
              <a:t>Read “Why are you </a:t>
            </a:r>
            <a:r>
              <a:rPr lang="en-US" dirty="0" err="1" smtClean="0"/>
              <a:t>Frontin</a:t>
            </a:r>
            <a:r>
              <a:rPr lang="en-US" dirty="0" smtClean="0"/>
              <a:t>’?”.</a:t>
            </a:r>
          </a:p>
          <a:p>
            <a:pPr eaLnBrk="1" hangingPunct="1"/>
            <a:r>
              <a:rPr lang="en-US" dirty="0" smtClean="0"/>
              <a:t>Understand weather symbols to read and interpret a map.</a:t>
            </a:r>
          </a:p>
          <a:p>
            <a:pPr eaLnBrk="1" hangingPunct="1"/>
            <a:r>
              <a:rPr lang="en-US" dirty="0" smtClean="0"/>
              <a:t>Predict future weather patterns.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49275" y="77787"/>
            <a:ext cx="8042275" cy="911225"/>
          </a:xfrm>
        </p:spPr>
        <p:txBody>
          <a:bodyPr/>
          <a:lstStyle/>
          <a:p>
            <a:pPr eaLnBrk="1" hangingPunct="1"/>
            <a:r>
              <a:rPr lang="en-US" dirty="0" smtClean="0"/>
              <a:t>Weather </a:t>
            </a:r>
            <a:r>
              <a:rPr lang="en-US" dirty="0" err="1" smtClean="0"/>
              <a:t>vs</a:t>
            </a:r>
            <a:r>
              <a:rPr lang="en-US" dirty="0" smtClean="0"/>
              <a:t> Climate</a:t>
            </a:r>
          </a:p>
        </p:txBody>
      </p:sp>
      <p:sp>
        <p:nvSpPr>
          <p:cNvPr id="4" name="Content Placeholder 3"/>
          <p:cNvSpPr>
            <a:spLocks noGrp="1"/>
          </p:cNvSpPr>
          <p:nvPr>
            <p:ph idx="1"/>
          </p:nvPr>
        </p:nvSpPr>
        <p:spPr>
          <a:xfrm>
            <a:off x="549275" y="989012"/>
            <a:ext cx="8042275" cy="4343400"/>
          </a:xfrm>
        </p:spPr>
        <p:txBody>
          <a:bodyPr/>
          <a:lstStyle/>
          <a:p>
            <a:pPr>
              <a:buNone/>
            </a:pPr>
            <a:r>
              <a:rPr lang="en-US" b="1" dirty="0" smtClean="0"/>
              <a:t>Weather</a:t>
            </a:r>
            <a:r>
              <a:rPr lang="en-US" dirty="0" smtClean="0"/>
              <a:t> – Current or daily conditions in the atmosphere </a:t>
            </a:r>
          </a:p>
          <a:p>
            <a:pPr>
              <a:buNone/>
            </a:pPr>
            <a:r>
              <a:rPr lang="en-US" b="1" dirty="0" smtClean="0"/>
              <a:t>Climate</a:t>
            </a:r>
            <a:r>
              <a:rPr lang="en-US" dirty="0" smtClean="0"/>
              <a:t> – Average of daily weather over long periods of time (years)</a:t>
            </a:r>
          </a:p>
          <a:p>
            <a:pPr>
              <a:buNone/>
            </a:pPr>
            <a:r>
              <a:rPr lang="en-US" dirty="0" smtClean="0"/>
              <a:t>Texas Weather – What it is doing today</a:t>
            </a:r>
          </a:p>
          <a:p>
            <a:pPr>
              <a:buNone/>
            </a:pPr>
            <a:r>
              <a:rPr lang="en-US" dirty="0" smtClean="0"/>
              <a:t>Texas Climate – Warm &amp; Sunny</a:t>
            </a:r>
            <a:endParaRPr lang="en-US" dirty="0"/>
          </a:p>
        </p:txBody>
      </p:sp>
      <p:pic>
        <p:nvPicPr>
          <p:cNvPr id="5" name="Picture 4" descr="forecast 1.jpg"/>
          <p:cNvPicPr>
            <a:picLocks noChangeAspect="1"/>
          </p:cNvPicPr>
          <p:nvPr/>
        </p:nvPicPr>
        <p:blipFill>
          <a:blip r:embed="rId3"/>
          <a:srcRect l="1359" t="3641" r="3397" b="7282"/>
          <a:stretch>
            <a:fillRect/>
          </a:stretch>
        </p:blipFill>
        <p:spPr>
          <a:xfrm>
            <a:off x="1676401" y="3853002"/>
            <a:ext cx="5410200" cy="283256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3733800" cy="5410200"/>
          </a:xfrm>
        </p:spPr>
        <p:txBody>
          <a:bodyPr/>
          <a:lstStyle/>
          <a:p>
            <a:pPr>
              <a:buNone/>
            </a:pPr>
            <a:r>
              <a:rPr lang="en-US" dirty="0" smtClean="0"/>
              <a:t>	The big factors that influence weather and climate worldwide are the Sun, the water cycle, and the atmosphere. Perhaps the largest influence on our planet’s weather and climate is the Sun because the amount of sunlight a location receives will determine its climate.</a:t>
            </a:r>
            <a:endParaRPr lang="en-US" dirty="0"/>
          </a:p>
        </p:txBody>
      </p:sp>
      <p:pic>
        <p:nvPicPr>
          <p:cNvPr id="5" name="Picture 4" descr="sun water cycle.png"/>
          <p:cNvPicPr>
            <a:picLocks noChangeAspect="1"/>
          </p:cNvPicPr>
          <p:nvPr/>
        </p:nvPicPr>
        <p:blipFill>
          <a:blip r:embed="rId2"/>
          <a:stretch>
            <a:fillRect/>
          </a:stretch>
        </p:blipFill>
        <p:spPr>
          <a:xfrm>
            <a:off x="3733800" y="1447800"/>
            <a:ext cx="5184932" cy="3594541"/>
          </a:xfrm>
          <a:prstGeom prst="rect">
            <a:avLst/>
          </a:prstGeom>
        </p:spPr>
      </p:pic>
      <p:sp>
        <p:nvSpPr>
          <p:cNvPr id="6" name="TextBox 5"/>
          <p:cNvSpPr txBox="1"/>
          <p:nvPr/>
        </p:nvSpPr>
        <p:spPr>
          <a:xfrm>
            <a:off x="914400" y="228600"/>
            <a:ext cx="8004332" cy="707886"/>
          </a:xfrm>
          <a:prstGeom prst="rect">
            <a:avLst/>
          </a:prstGeom>
          <a:noFill/>
        </p:spPr>
        <p:txBody>
          <a:bodyPr wrap="square" rtlCol="0">
            <a:spAutoFit/>
          </a:bodyPr>
          <a:lstStyle/>
          <a:p>
            <a:r>
              <a:rPr lang="en-US" sz="4000" dirty="0" smtClean="0"/>
              <a:t>Factors that Influence Weather</a:t>
            </a:r>
            <a:endParaRPr lang="en-US" sz="4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a:xfrm>
            <a:off x="549275" y="107950"/>
            <a:ext cx="8042275" cy="1336675"/>
          </a:xfrm>
        </p:spPr>
        <p:txBody>
          <a:bodyPr/>
          <a:lstStyle/>
          <a:p>
            <a:pPr eaLnBrk="1" hangingPunct="1"/>
            <a:r>
              <a:rPr lang="en-US" smtClean="0"/>
              <a:t>Cold Front</a:t>
            </a:r>
          </a:p>
        </p:txBody>
      </p:sp>
      <p:sp>
        <p:nvSpPr>
          <p:cNvPr id="16387" name="Text Placeholder 4"/>
          <p:cNvSpPr>
            <a:spLocks noGrp="1"/>
          </p:cNvSpPr>
          <p:nvPr>
            <p:ph type="body" idx="1"/>
          </p:nvPr>
        </p:nvSpPr>
        <p:spPr>
          <a:xfrm>
            <a:off x="549275" y="1452563"/>
            <a:ext cx="3840163" cy="750887"/>
          </a:xfrm>
        </p:spPr>
        <p:txBody>
          <a:bodyPr/>
          <a:lstStyle/>
          <a:p>
            <a:pPr eaLnBrk="1" hangingPunct="1">
              <a:spcBef>
                <a:spcPct val="0"/>
              </a:spcBef>
            </a:pPr>
            <a:r>
              <a:rPr lang="en-US" smtClean="0">
                <a:solidFill>
                  <a:srgbClr val="6FB7D7"/>
                </a:solidFill>
              </a:rPr>
              <a:t>Symbol</a:t>
            </a:r>
          </a:p>
        </p:txBody>
      </p:sp>
      <p:pic>
        <p:nvPicPr>
          <p:cNvPr id="16388" name="Content Placeholder 8" descr="def1.gif"/>
          <p:cNvPicPr>
            <a:picLocks noGrp="1" noChangeAspect="1"/>
          </p:cNvPicPr>
          <p:nvPr>
            <p:ph sz="half" idx="2"/>
          </p:nvPr>
        </p:nvPicPr>
        <p:blipFill>
          <a:blip r:embed="rId2"/>
          <a:srcRect t="-25719" b="-25719"/>
          <a:stretch>
            <a:fillRect/>
          </a:stretch>
        </p:blipFill>
        <p:spPr>
          <a:xfrm>
            <a:off x="549275" y="2347913"/>
            <a:ext cx="3840163" cy="3595687"/>
          </a:xfrm>
        </p:spPr>
      </p:pic>
      <p:sp>
        <p:nvSpPr>
          <p:cNvPr id="16389" name="Text Placeholder 6"/>
          <p:cNvSpPr>
            <a:spLocks noGrp="1"/>
          </p:cNvSpPr>
          <p:nvPr>
            <p:ph type="body" sz="quarter" idx="3"/>
          </p:nvPr>
        </p:nvSpPr>
        <p:spPr>
          <a:xfrm>
            <a:off x="4751388" y="1452563"/>
            <a:ext cx="3840162" cy="750887"/>
          </a:xfrm>
        </p:spPr>
        <p:txBody>
          <a:bodyPr/>
          <a:lstStyle/>
          <a:p>
            <a:pPr eaLnBrk="1" hangingPunct="1">
              <a:spcBef>
                <a:spcPct val="0"/>
              </a:spcBef>
            </a:pPr>
            <a:r>
              <a:rPr lang="en-US" smtClean="0">
                <a:solidFill>
                  <a:srgbClr val="6FB7D7"/>
                </a:solidFill>
              </a:rPr>
              <a:t>Information</a:t>
            </a:r>
          </a:p>
        </p:txBody>
      </p:sp>
      <p:sp>
        <p:nvSpPr>
          <p:cNvPr id="16390" name="Content Placeholder 7"/>
          <p:cNvSpPr>
            <a:spLocks noGrp="1"/>
          </p:cNvSpPr>
          <p:nvPr>
            <p:ph sz="quarter" idx="4"/>
          </p:nvPr>
        </p:nvSpPr>
        <p:spPr>
          <a:xfrm>
            <a:off x="4751388" y="2347913"/>
            <a:ext cx="3840162" cy="3595687"/>
          </a:xfrm>
        </p:spPr>
        <p:txBody>
          <a:bodyPr/>
          <a:lstStyle/>
          <a:p>
            <a:pPr eaLnBrk="1" hangingPunct="1"/>
            <a:r>
              <a:rPr lang="en-US" smtClean="0"/>
              <a:t>Cold, dry air replaces warm air.</a:t>
            </a:r>
          </a:p>
          <a:p>
            <a:pPr eaLnBrk="1" hangingPunct="1"/>
            <a:r>
              <a:rPr lang="en-US" smtClean="0"/>
              <a:t>Following a cold front, temperatures drop dramatically.</a:t>
            </a:r>
          </a:p>
          <a:p>
            <a:pPr eaLnBrk="1" hangingPunct="1"/>
            <a:r>
              <a:rPr lang="en-US" smtClean="0"/>
              <a:t>Precipitation can occur along the front line.  Including thunderstorms.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a:xfrm>
            <a:off x="549275" y="107950"/>
            <a:ext cx="8042275" cy="1336675"/>
          </a:xfrm>
        </p:spPr>
        <p:txBody>
          <a:bodyPr/>
          <a:lstStyle/>
          <a:p>
            <a:pPr eaLnBrk="1" hangingPunct="1"/>
            <a:r>
              <a:rPr lang="en-US" smtClean="0"/>
              <a:t>Warm Front</a:t>
            </a:r>
          </a:p>
        </p:txBody>
      </p:sp>
      <p:sp>
        <p:nvSpPr>
          <p:cNvPr id="17411" name="Text Placeholder 4"/>
          <p:cNvSpPr>
            <a:spLocks noGrp="1"/>
          </p:cNvSpPr>
          <p:nvPr>
            <p:ph type="body" idx="1"/>
          </p:nvPr>
        </p:nvSpPr>
        <p:spPr>
          <a:xfrm>
            <a:off x="549275" y="1452563"/>
            <a:ext cx="3840163" cy="750887"/>
          </a:xfrm>
        </p:spPr>
        <p:txBody>
          <a:bodyPr/>
          <a:lstStyle/>
          <a:p>
            <a:pPr eaLnBrk="1" hangingPunct="1">
              <a:spcBef>
                <a:spcPct val="0"/>
              </a:spcBef>
            </a:pPr>
            <a:r>
              <a:rPr lang="en-US" smtClean="0">
                <a:solidFill>
                  <a:srgbClr val="6FB7D7"/>
                </a:solidFill>
              </a:rPr>
              <a:t>Symbol</a:t>
            </a:r>
          </a:p>
        </p:txBody>
      </p:sp>
      <p:sp>
        <p:nvSpPr>
          <p:cNvPr id="17412" name="Text Placeholder 6"/>
          <p:cNvSpPr>
            <a:spLocks noGrp="1"/>
          </p:cNvSpPr>
          <p:nvPr>
            <p:ph type="body" sz="quarter" idx="3"/>
          </p:nvPr>
        </p:nvSpPr>
        <p:spPr>
          <a:xfrm>
            <a:off x="4751388" y="1452563"/>
            <a:ext cx="3840162" cy="750887"/>
          </a:xfrm>
        </p:spPr>
        <p:txBody>
          <a:bodyPr/>
          <a:lstStyle/>
          <a:p>
            <a:pPr eaLnBrk="1" hangingPunct="1">
              <a:spcBef>
                <a:spcPct val="0"/>
              </a:spcBef>
            </a:pPr>
            <a:r>
              <a:rPr lang="en-US" smtClean="0">
                <a:solidFill>
                  <a:srgbClr val="6FB7D7"/>
                </a:solidFill>
              </a:rPr>
              <a:t>Information</a:t>
            </a:r>
          </a:p>
        </p:txBody>
      </p:sp>
      <p:sp>
        <p:nvSpPr>
          <p:cNvPr id="17413" name="Content Placeholder 7"/>
          <p:cNvSpPr>
            <a:spLocks noGrp="1"/>
          </p:cNvSpPr>
          <p:nvPr>
            <p:ph sz="quarter" idx="4"/>
          </p:nvPr>
        </p:nvSpPr>
        <p:spPr>
          <a:xfrm>
            <a:off x="4751388" y="2347913"/>
            <a:ext cx="3840162" cy="3595687"/>
          </a:xfrm>
        </p:spPr>
        <p:txBody>
          <a:bodyPr/>
          <a:lstStyle/>
          <a:p>
            <a:pPr eaLnBrk="1" hangingPunct="1"/>
            <a:r>
              <a:rPr lang="en-US" smtClean="0"/>
              <a:t>Warm moist air replaces cool dry air.</a:t>
            </a:r>
          </a:p>
          <a:p>
            <a:pPr eaLnBrk="1" hangingPunct="1"/>
            <a:r>
              <a:rPr lang="en-US" smtClean="0"/>
              <a:t>Following a warm front, temperatures increase.</a:t>
            </a:r>
          </a:p>
          <a:p>
            <a:pPr eaLnBrk="1" hangingPunct="1"/>
            <a:r>
              <a:rPr lang="en-US" smtClean="0"/>
              <a:t>Light precipitation can occur along the front line.  </a:t>
            </a:r>
          </a:p>
        </p:txBody>
      </p:sp>
      <p:pic>
        <p:nvPicPr>
          <p:cNvPr id="17414" name="Content Placeholder 10" descr="def1-1.gif"/>
          <p:cNvPicPr>
            <a:picLocks noGrp="1" noChangeAspect="1"/>
          </p:cNvPicPr>
          <p:nvPr>
            <p:ph sz="half" idx="2"/>
          </p:nvPr>
        </p:nvPicPr>
        <p:blipFill>
          <a:blip r:embed="rId2"/>
          <a:srcRect t="-35600" b="-35600"/>
          <a:stretch>
            <a:fillRect/>
          </a:stretch>
        </p:blipFill>
        <p:spPr>
          <a:xfrm>
            <a:off x="549275" y="2347913"/>
            <a:ext cx="3840163" cy="3595687"/>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a:xfrm>
            <a:off x="549275" y="107950"/>
            <a:ext cx="8042275" cy="1336675"/>
          </a:xfrm>
        </p:spPr>
        <p:txBody>
          <a:bodyPr/>
          <a:lstStyle/>
          <a:p>
            <a:pPr eaLnBrk="1" hangingPunct="1"/>
            <a:r>
              <a:rPr lang="en-US" smtClean="0"/>
              <a:t>Stationary Front</a:t>
            </a:r>
          </a:p>
        </p:txBody>
      </p:sp>
      <p:sp>
        <p:nvSpPr>
          <p:cNvPr id="18435" name="Text Placeholder 4"/>
          <p:cNvSpPr>
            <a:spLocks noGrp="1"/>
          </p:cNvSpPr>
          <p:nvPr>
            <p:ph type="body" idx="1"/>
          </p:nvPr>
        </p:nvSpPr>
        <p:spPr>
          <a:xfrm>
            <a:off x="549275" y="1452563"/>
            <a:ext cx="3840163" cy="750887"/>
          </a:xfrm>
        </p:spPr>
        <p:txBody>
          <a:bodyPr/>
          <a:lstStyle/>
          <a:p>
            <a:pPr eaLnBrk="1" hangingPunct="1">
              <a:spcBef>
                <a:spcPct val="0"/>
              </a:spcBef>
            </a:pPr>
            <a:r>
              <a:rPr lang="en-US" smtClean="0">
                <a:solidFill>
                  <a:srgbClr val="6FB7D7"/>
                </a:solidFill>
              </a:rPr>
              <a:t>Symbol</a:t>
            </a:r>
          </a:p>
        </p:txBody>
      </p:sp>
      <p:sp>
        <p:nvSpPr>
          <p:cNvPr id="18436" name="Text Placeholder 6"/>
          <p:cNvSpPr>
            <a:spLocks noGrp="1"/>
          </p:cNvSpPr>
          <p:nvPr>
            <p:ph type="body" sz="quarter" idx="3"/>
          </p:nvPr>
        </p:nvSpPr>
        <p:spPr>
          <a:xfrm>
            <a:off x="4751388" y="1452563"/>
            <a:ext cx="3840162" cy="750887"/>
          </a:xfrm>
        </p:spPr>
        <p:txBody>
          <a:bodyPr/>
          <a:lstStyle/>
          <a:p>
            <a:pPr eaLnBrk="1" hangingPunct="1">
              <a:spcBef>
                <a:spcPct val="0"/>
              </a:spcBef>
            </a:pPr>
            <a:r>
              <a:rPr lang="en-US" smtClean="0">
                <a:solidFill>
                  <a:srgbClr val="6FB7D7"/>
                </a:solidFill>
              </a:rPr>
              <a:t>Information</a:t>
            </a:r>
          </a:p>
        </p:txBody>
      </p:sp>
      <p:sp>
        <p:nvSpPr>
          <p:cNvPr id="18437" name="Content Placeholder 7"/>
          <p:cNvSpPr>
            <a:spLocks noGrp="1"/>
          </p:cNvSpPr>
          <p:nvPr>
            <p:ph sz="quarter" idx="4"/>
          </p:nvPr>
        </p:nvSpPr>
        <p:spPr>
          <a:xfrm>
            <a:off x="4751388" y="2347913"/>
            <a:ext cx="3840162" cy="3595687"/>
          </a:xfrm>
        </p:spPr>
        <p:txBody>
          <a:bodyPr/>
          <a:lstStyle/>
          <a:p>
            <a:pPr eaLnBrk="1" hangingPunct="1"/>
            <a:r>
              <a:rPr lang="en-US" smtClean="0"/>
              <a:t>A stationary front occurs when a warm or cold front stops moving.</a:t>
            </a:r>
          </a:p>
          <a:p>
            <a:pPr eaLnBrk="1" hangingPunct="1"/>
            <a:r>
              <a:rPr lang="en-US" smtClean="0"/>
              <a:t>Noticeable temperature and wind shifts occur when traveling across the front line.</a:t>
            </a:r>
          </a:p>
          <a:p>
            <a:pPr eaLnBrk="1" hangingPunct="1"/>
            <a:r>
              <a:rPr lang="en-US" smtClean="0"/>
              <a:t>Once the stationary front starts moving again, it becomes warm or cold.</a:t>
            </a:r>
          </a:p>
        </p:txBody>
      </p:sp>
      <p:pic>
        <p:nvPicPr>
          <p:cNvPr id="18438" name="Content Placeholder 9" descr="sfdef1.gif"/>
          <p:cNvPicPr>
            <a:picLocks noGrp="1" noChangeAspect="1"/>
          </p:cNvPicPr>
          <p:nvPr>
            <p:ph sz="half" idx="2"/>
          </p:nvPr>
        </p:nvPicPr>
        <p:blipFill>
          <a:blip r:embed="rId2"/>
          <a:srcRect t="-49374" b="-49374"/>
          <a:stretch>
            <a:fillRect/>
          </a:stretch>
        </p:blipFill>
        <p:spPr>
          <a:xfrm>
            <a:off x="549275" y="2347913"/>
            <a:ext cx="3840163" cy="3595687"/>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549275" y="107950"/>
            <a:ext cx="8042275" cy="1336675"/>
          </a:xfrm>
        </p:spPr>
        <p:txBody>
          <a:bodyPr/>
          <a:lstStyle/>
          <a:p>
            <a:pPr eaLnBrk="1" hangingPunct="1"/>
            <a:r>
              <a:rPr lang="en-US" smtClean="0"/>
              <a:t>Occluded Front</a:t>
            </a:r>
          </a:p>
        </p:txBody>
      </p:sp>
      <p:sp>
        <p:nvSpPr>
          <p:cNvPr id="19459" name="Text Placeholder 2"/>
          <p:cNvSpPr>
            <a:spLocks noGrp="1"/>
          </p:cNvSpPr>
          <p:nvPr>
            <p:ph type="body" idx="1"/>
          </p:nvPr>
        </p:nvSpPr>
        <p:spPr>
          <a:xfrm>
            <a:off x="549275" y="1452563"/>
            <a:ext cx="3840163" cy="750887"/>
          </a:xfrm>
        </p:spPr>
        <p:txBody>
          <a:bodyPr/>
          <a:lstStyle/>
          <a:p>
            <a:pPr eaLnBrk="1" hangingPunct="1">
              <a:spcBef>
                <a:spcPct val="0"/>
              </a:spcBef>
            </a:pPr>
            <a:r>
              <a:rPr lang="en-US" smtClean="0">
                <a:solidFill>
                  <a:srgbClr val="6FB7D7"/>
                </a:solidFill>
              </a:rPr>
              <a:t>Symbol</a:t>
            </a:r>
          </a:p>
        </p:txBody>
      </p:sp>
      <p:sp>
        <p:nvSpPr>
          <p:cNvPr id="19460" name="Text Placeholder 4"/>
          <p:cNvSpPr>
            <a:spLocks noGrp="1"/>
          </p:cNvSpPr>
          <p:nvPr>
            <p:ph type="body" sz="quarter" idx="3"/>
          </p:nvPr>
        </p:nvSpPr>
        <p:spPr>
          <a:xfrm>
            <a:off x="4751388" y="1452563"/>
            <a:ext cx="3840162" cy="750887"/>
          </a:xfrm>
        </p:spPr>
        <p:txBody>
          <a:bodyPr/>
          <a:lstStyle/>
          <a:p>
            <a:pPr eaLnBrk="1" hangingPunct="1">
              <a:spcBef>
                <a:spcPct val="0"/>
              </a:spcBef>
            </a:pPr>
            <a:r>
              <a:rPr lang="en-US" smtClean="0">
                <a:solidFill>
                  <a:srgbClr val="6FB7D7"/>
                </a:solidFill>
              </a:rPr>
              <a:t>Information</a:t>
            </a:r>
          </a:p>
        </p:txBody>
      </p:sp>
      <p:sp>
        <p:nvSpPr>
          <p:cNvPr id="19461" name="Content Placeholder 5"/>
          <p:cNvSpPr>
            <a:spLocks noGrp="1"/>
          </p:cNvSpPr>
          <p:nvPr>
            <p:ph sz="quarter" idx="4"/>
          </p:nvPr>
        </p:nvSpPr>
        <p:spPr>
          <a:xfrm>
            <a:off x="4751388" y="2347913"/>
            <a:ext cx="3840162" cy="3595687"/>
          </a:xfrm>
        </p:spPr>
        <p:txBody>
          <a:bodyPr/>
          <a:lstStyle/>
          <a:p>
            <a:pPr eaLnBrk="1" hangingPunct="1"/>
            <a:r>
              <a:rPr lang="en-US" smtClean="0"/>
              <a:t>Occurs when a cold front catches up to a warm front.  A cold front travels faster than a warm front.</a:t>
            </a:r>
          </a:p>
          <a:p>
            <a:pPr eaLnBrk="1" hangingPunct="1"/>
            <a:r>
              <a:rPr lang="en-US" smtClean="0"/>
              <a:t>Changes in temperature, humidity, and winds occur with passage of an occluded front. (See diagram to the left.)</a:t>
            </a:r>
          </a:p>
        </p:txBody>
      </p:sp>
      <p:pic>
        <p:nvPicPr>
          <p:cNvPr id="19462" name="Content Placeholder 8" descr="ofdef2.gif"/>
          <p:cNvPicPr>
            <a:picLocks noGrp="1" noChangeAspect="1"/>
          </p:cNvPicPr>
          <p:nvPr>
            <p:ph sz="half" idx="2"/>
          </p:nvPr>
        </p:nvPicPr>
        <p:blipFill>
          <a:blip r:embed="rId2"/>
          <a:srcRect l="-1572" r="-1572"/>
          <a:stretch>
            <a:fillRect/>
          </a:stretch>
        </p:blipFill>
        <p:spPr>
          <a:xfrm>
            <a:off x="549275" y="2347913"/>
            <a:ext cx="3840163" cy="3595687"/>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549275" y="107950"/>
            <a:ext cx="8042275" cy="1336675"/>
          </a:xfrm>
        </p:spPr>
        <p:txBody>
          <a:bodyPr/>
          <a:lstStyle/>
          <a:p>
            <a:pPr eaLnBrk="1" hangingPunct="1"/>
            <a:r>
              <a:rPr lang="en-US" smtClean="0"/>
              <a:t>High Pressure</a:t>
            </a:r>
          </a:p>
        </p:txBody>
      </p:sp>
      <p:sp>
        <p:nvSpPr>
          <p:cNvPr id="20483" name="Text Placeholder 2"/>
          <p:cNvSpPr>
            <a:spLocks noGrp="1"/>
          </p:cNvSpPr>
          <p:nvPr>
            <p:ph type="body" idx="1"/>
          </p:nvPr>
        </p:nvSpPr>
        <p:spPr>
          <a:xfrm>
            <a:off x="549275" y="1452563"/>
            <a:ext cx="3840163" cy="750887"/>
          </a:xfrm>
        </p:spPr>
        <p:txBody>
          <a:bodyPr/>
          <a:lstStyle/>
          <a:p>
            <a:pPr eaLnBrk="1" hangingPunct="1">
              <a:spcBef>
                <a:spcPct val="0"/>
              </a:spcBef>
            </a:pPr>
            <a:r>
              <a:rPr lang="en-US" smtClean="0">
                <a:solidFill>
                  <a:srgbClr val="6FB7D7"/>
                </a:solidFill>
              </a:rPr>
              <a:t>Symbol</a:t>
            </a:r>
          </a:p>
        </p:txBody>
      </p:sp>
      <p:sp>
        <p:nvSpPr>
          <p:cNvPr id="20485" name="Text Placeholder 4"/>
          <p:cNvSpPr>
            <a:spLocks noGrp="1"/>
          </p:cNvSpPr>
          <p:nvPr>
            <p:ph type="body" sz="quarter" idx="3"/>
          </p:nvPr>
        </p:nvSpPr>
        <p:spPr>
          <a:xfrm>
            <a:off x="4751388" y="1452563"/>
            <a:ext cx="3840162" cy="750887"/>
          </a:xfrm>
        </p:spPr>
        <p:txBody>
          <a:bodyPr/>
          <a:lstStyle/>
          <a:p>
            <a:pPr eaLnBrk="1" hangingPunct="1">
              <a:spcBef>
                <a:spcPct val="0"/>
              </a:spcBef>
            </a:pPr>
            <a:r>
              <a:rPr lang="en-US" smtClean="0">
                <a:solidFill>
                  <a:srgbClr val="6FB7D7"/>
                </a:solidFill>
              </a:rPr>
              <a:t>Information</a:t>
            </a:r>
          </a:p>
        </p:txBody>
      </p:sp>
      <p:sp>
        <p:nvSpPr>
          <p:cNvPr id="20486" name="Content Placeholder 5"/>
          <p:cNvSpPr>
            <a:spLocks noGrp="1"/>
          </p:cNvSpPr>
          <p:nvPr>
            <p:ph sz="quarter" idx="4"/>
          </p:nvPr>
        </p:nvSpPr>
        <p:spPr>
          <a:xfrm>
            <a:off x="4953000" y="2590800"/>
            <a:ext cx="3840162" cy="3595687"/>
          </a:xfrm>
        </p:spPr>
        <p:txBody>
          <a:bodyPr/>
          <a:lstStyle/>
          <a:p>
            <a:pPr eaLnBrk="1" hangingPunct="1"/>
            <a:r>
              <a:rPr lang="en-US" dirty="0" smtClean="0"/>
              <a:t>High pressure is usually associated with little or no cloud coverage.</a:t>
            </a:r>
          </a:p>
          <a:p>
            <a:pPr eaLnBrk="1" hangingPunct="1"/>
            <a:r>
              <a:rPr lang="en-US" dirty="0" smtClean="0"/>
              <a:t>“Happy” weather</a:t>
            </a:r>
          </a:p>
          <a:p>
            <a:pPr eaLnBrk="1" hangingPunct="1"/>
            <a:r>
              <a:rPr lang="en-US" dirty="0" smtClean="0"/>
              <a:t>Does not mean high temperature</a:t>
            </a:r>
          </a:p>
        </p:txBody>
      </p:sp>
      <p:sp>
        <p:nvSpPr>
          <p:cNvPr id="7" name="Content Placeholder 6"/>
          <p:cNvSpPr>
            <a:spLocks noGrp="1"/>
          </p:cNvSpPr>
          <p:nvPr>
            <p:ph sz="half" idx="2"/>
          </p:nvPr>
        </p:nvSpPr>
        <p:spPr>
          <a:xfrm>
            <a:off x="1524000" y="2347913"/>
            <a:ext cx="2057400" cy="2597150"/>
          </a:xfrm>
        </p:spPr>
        <p:txBody>
          <a:bodyPr>
            <a:normAutofit lnSpcReduction="10000"/>
          </a:bodyPr>
          <a:lstStyle/>
          <a:p>
            <a:pPr>
              <a:buNone/>
            </a:pPr>
            <a:r>
              <a:rPr lang="en-US" sz="16600" dirty="0" smtClean="0">
                <a:solidFill>
                  <a:schemeClr val="tx2">
                    <a:lumMod val="75000"/>
                    <a:lumOff val="25000"/>
                  </a:schemeClr>
                </a:solidFill>
                <a:latin typeface="Arial Black" pitchFamily="34" charset="0"/>
              </a:rPr>
              <a:t>H</a:t>
            </a:r>
            <a:endParaRPr lang="en-US" sz="16600" dirty="0">
              <a:solidFill>
                <a:schemeClr val="tx2">
                  <a:lumMod val="75000"/>
                  <a:lumOff val="25000"/>
                </a:schemeClr>
              </a:solidFill>
              <a:latin typeface="Arial Black"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76C8B59F2FCB4C83FB3353CC1A25A4" ma:contentTypeVersion="2" ma:contentTypeDescription="Create a new document." ma:contentTypeScope="" ma:versionID="f8b8d0a00ad2bc95b33ad5ab5863437f">
  <xsd:schema xmlns:xsd="http://www.w3.org/2001/XMLSchema" xmlns:xs="http://www.w3.org/2001/XMLSchema" xmlns:p="http://schemas.microsoft.com/office/2006/metadata/properties" targetNamespace="http://schemas.microsoft.com/office/2006/metadata/properties" ma:root="true" ma:fieldsID="7dcc10a156eb2aa295318eab019ded2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B5E45DF-C13F-43E0-90C3-BB890F4B6A7D}"/>
</file>

<file path=customXml/itemProps2.xml><?xml version="1.0" encoding="utf-8"?>
<ds:datastoreItem xmlns:ds="http://schemas.openxmlformats.org/officeDocument/2006/customXml" ds:itemID="{1BC878B8-377A-41B9-BD2C-043F010C4E3F}"/>
</file>

<file path=customXml/itemProps3.xml><?xml version="1.0" encoding="utf-8"?>
<ds:datastoreItem xmlns:ds="http://schemas.openxmlformats.org/officeDocument/2006/customXml" ds:itemID="{D5DE10F1-AE87-49C3-B350-70B3453A5549}"/>
</file>

<file path=docProps/app.xml><?xml version="1.0" encoding="utf-8"?>
<Properties xmlns="http://schemas.openxmlformats.org/officeDocument/2006/extended-properties" xmlns:vt="http://schemas.openxmlformats.org/officeDocument/2006/docPropsVTypes">
  <Template>Breeze.thmx</Template>
  <TotalTime>162</TotalTime>
  <Words>353</Words>
  <Application>Microsoft Office PowerPoint</Application>
  <PresentationFormat>On-screen Show (4:3)</PresentationFormat>
  <Paragraphs>68</Paragraphs>
  <Slides>16</Slides>
  <Notes>5</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Breeze</vt:lpstr>
      <vt:lpstr>Reading a Weather Map</vt:lpstr>
      <vt:lpstr>Daily Objective</vt:lpstr>
      <vt:lpstr>Weather vs Climate</vt:lpstr>
      <vt:lpstr>Slide 4</vt:lpstr>
      <vt:lpstr>Cold Front</vt:lpstr>
      <vt:lpstr>Warm Front</vt:lpstr>
      <vt:lpstr>Stationary Front</vt:lpstr>
      <vt:lpstr>Occluded Front</vt:lpstr>
      <vt:lpstr>High Pressure</vt:lpstr>
      <vt:lpstr>Low Pressure</vt:lpstr>
      <vt:lpstr>Slide 11</vt:lpstr>
      <vt:lpstr>Slide 12</vt:lpstr>
      <vt:lpstr>Slide 13</vt:lpstr>
      <vt:lpstr>Slide 14</vt:lpstr>
      <vt:lpstr>Slide 15</vt:lpstr>
      <vt:lpstr>Slide 16</vt:lpstr>
    </vt:vector>
  </TitlesOfParts>
  <Company>Fremont District 79</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 a Weather Map</dc:title>
  <dc:creator>Tech Dept.</dc:creator>
  <cp:lastModifiedBy>Technology Services Group</cp:lastModifiedBy>
  <cp:revision>20</cp:revision>
  <dcterms:created xsi:type="dcterms:W3CDTF">2009-02-25T13:49:00Z</dcterms:created>
  <dcterms:modified xsi:type="dcterms:W3CDTF">2015-03-06T22:42:05Z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0x010100DA76C8B59F2FCB4C83FB3353CC1A25A4</vt:lpwstr>
  </property>
</Properties>
</file>