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0" r:id="rId22"/>
    <p:sldId id="271" r:id="rId23"/>
    <p:sldId id="27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7" autoAdjust="0"/>
    <p:restoredTop sz="94660"/>
  </p:normalViewPr>
  <p:slideViewPr>
    <p:cSldViewPr>
      <p:cViewPr varScale="1">
        <p:scale>
          <a:sx n="73" d="100"/>
          <a:sy n="73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7B53C-BEF3-45C1-A691-3D5E5EE7EFE1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D48486-65C8-4D7C-BCBF-6812065D92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this to help you keep track of things.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Mrs.Beckham’s</a:t>
            </a:r>
            <a:r>
              <a:rPr lang="en-US" dirty="0"/>
              <a:t> </a:t>
            </a:r>
            <a:r>
              <a:rPr lang="en-US" dirty="0" smtClean="0"/>
              <a:t>Student Survival Guide to TKAM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600" dirty="0" smtClean="0"/>
              <a:t>Ambrosia</a:t>
            </a:r>
          </a:p>
          <a:p>
            <a:r>
              <a:rPr lang="en-US" sz="1600" dirty="0" smtClean="0"/>
              <a:t>Analogous</a:t>
            </a:r>
          </a:p>
          <a:p>
            <a:r>
              <a:rPr lang="en-US" sz="1600" dirty="0" smtClean="0"/>
              <a:t>Attire</a:t>
            </a:r>
          </a:p>
          <a:p>
            <a:r>
              <a:rPr lang="en-US" sz="1600" dirty="0" smtClean="0"/>
              <a:t>Bawled</a:t>
            </a:r>
          </a:p>
          <a:p>
            <a:r>
              <a:rPr lang="en-US" sz="1600" dirty="0" smtClean="0"/>
              <a:t>Bluff</a:t>
            </a:r>
          </a:p>
          <a:p>
            <a:r>
              <a:rPr lang="en-US" sz="1600" dirty="0" smtClean="0"/>
              <a:t>Catwalk</a:t>
            </a:r>
          </a:p>
          <a:p>
            <a:r>
              <a:rPr lang="en-US" sz="1600" dirty="0" smtClean="0"/>
              <a:t>Changelings</a:t>
            </a:r>
          </a:p>
          <a:p>
            <a:r>
              <a:rPr lang="en-US" sz="1600" dirty="0" smtClean="0"/>
              <a:t>Compensation</a:t>
            </a:r>
          </a:p>
          <a:p>
            <a:r>
              <a:rPr lang="en-US" sz="1600" dirty="0" smtClean="0"/>
              <a:t>Constituted</a:t>
            </a:r>
          </a:p>
          <a:p>
            <a:r>
              <a:rPr lang="en-US" sz="1600" dirty="0" smtClean="0"/>
              <a:t>Crooned</a:t>
            </a:r>
          </a:p>
          <a:p>
            <a:r>
              <a:rPr lang="en-US" sz="1600" dirty="0" smtClean="0"/>
              <a:t>Deportment</a:t>
            </a:r>
          </a:p>
          <a:p>
            <a:r>
              <a:rPr lang="en-US" sz="1600" dirty="0" smtClean="0"/>
              <a:t>Dim</a:t>
            </a:r>
          </a:p>
          <a:p>
            <a:r>
              <a:rPr lang="en-US" sz="1600" dirty="0" smtClean="0"/>
              <a:t>Donned</a:t>
            </a:r>
          </a:p>
          <a:p>
            <a:r>
              <a:rPr lang="en-US" sz="1600" dirty="0" smtClean="0"/>
              <a:t>Doused</a:t>
            </a:r>
          </a:p>
          <a:p>
            <a:r>
              <a:rPr lang="en-US" sz="1600" dirty="0" smtClean="0"/>
              <a:t>Evasion</a:t>
            </a:r>
          </a:p>
          <a:p>
            <a:r>
              <a:rPr lang="en-US" sz="1600" dirty="0" smtClean="0"/>
              <a:t>Fanatical</a:t>
            </a:r>
          </a:p>
          <a:p>
            <a:r>
              <a:rPr lang="en-US" sz="1600" dirty="0" smtClean="0"/>
              <a:t>Gallantly</a:t>
            </a:r>
          </a:p>
          <a:p>
            <a:r>
              <a:rPr lang="en-US" sz="1600" dirty="0" smtClean="0"/>
              <a:t>Gastric</a:t>
            </a:r>
          </a:p>
          <a:p>
            <a:r>
              <a:rPr lang="en-US" sz="1600" dirty="0" smtClean="0"/>
              <a:t>Gravitated</a:t>
            </a:r>
          </a:p>
          <a:p>
            <a:r>
              <a:rPr lang="en-US" sz="1600" dirty="0" smtClean="0"/>
              <a:t>Guilelessness</a:t>
            </a:r>
          </a:p>
          <a:p>
            <a:r>
              <a:rPr lang="en-US" sz="1600" dirty="0" smtClean="0"/>
              <a:t>Harbored</a:t>
            </a:r>
          </a:p>
          <a:p>
            <a:r>
              <a:rPr lang="en-US" sz="1600" dirty="0" smtClean="0"/>
              <a:t>Hookah</a:t>
            </a:r>
          </a:p>
          <a:p>
            <a:r>
              <a:rPr lang="en-US" sz="1600" dirty="0" smtClean="0"/>
              <a:t>Impaired</a:t>
            </a:r>
          </a:p>
          <a:p>
            <a:r>
              <a:rPr lang="en-US" sz="1600" dirty="0" smtClean="0"/>
              <a:t>Indecision</a:t>
            </a:r>
          </a:p>
          <a:p>
            <a:r>
              <a:rPr lang="en-US" sz="1600" dirty="0" smtClean="0"/>
              <a:t>Indicative</a:t>
            </a:r>
          </a:p>
          <a:p>
            <a:r>
              <a:rPr lang="en-US" sz="1600" dirty="0" smtClean="0"/>
              <a:t>Ingenuous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600" dirty="0" smtClean="0"/>
              <a:t>Innate</a:t>
            </a:r>
          </a:p>
          <a:p>
            <a:r>
              <a:rPr lang="en-US" sz="1600" dirty="0" smtClean="0"/>
              <a:t>Inordinately</a:t>
            </a:r>
          </a:p>
          <a:p>
            <a:r>
              <a:rPr lang="en-US" sz="1600" dirty="0" smtClean="0"/>
              <a:t>Invective</a:t>
            </a:r>
          </a:p>
          <a:p>
            <a:r>
              <a:rPr lang="en-US" sz="1600" dirty="0" smtClean="0"/>
              <a:t>Isolate</a:t>
            </a:r>
          </a:p>
          <a:p>
            <a:r>
              <a:rPr lang="en-US" sz="1600" dirty="0" smtClean="0"/>
              <a:t>Jar</a:t>
            </a:r>
          </a:p>
          <a:p>
            <a:r>
              <a:rPr lang="en-US" sz="1600" dirty="0" smtClean="0"/>
              <a:t>Jetty</a:t>
            </a:r>
          </a:p>
          <a:p>
            <a:r>
              <a:rPr lang="en-US" sz="1600" dirty="0" smtClean="0"/>
              <a:t>Mishaps</a:t>
            </a:r>
          </a:p>
          <a:p>
            <a:r>
              <a:rPr lang="en-US" sz="1600" dirty="0" smtClean="0"/>
              <a:t>Mortify</a:t>
            </a:r>
          </a:p>
          <a:p>
            <a:r>
              <a:rPr lang="en-US" sz="1600" dirty="0" smtClean="0"/>
              <a:t>Nocturnal</a:t>
            </a:r>
          </a:p>
          <a:p>
            <a:r>
              <a:rPr lang="en-US" sz="1600" dirty="0" smtClean="0"/>
              <a:t>Obsess</a:t>
            </a:r>
          </a:p>
          <a:p>
            <a:r>
              <a:rPr lang="en-US" sz="1600" dirty="0" smtClean="0"/>
              <a:t>Obstreperous</a:t>
            </a:r>
          </a:p>
          <a:p>
            <a:r>
              <a:rPr lang="en-US" sz="1600" dirty="0" smtClean="0"/>
              <a:t>Pantry</a:t>
            </a:r>
          </a:p>
          <a:p>
            <a:r>
              <a:rPr lang="en-US" sz="1600" dirty="0" smtClean="0"/>
              <a:t>Porter</a:t>
            </a:r>
          </a:p>
          <a:p>
            <a:r>
              <a:rPr lang="en-US" sz="1600" dirty="0" smtClean="0"/>
              <a:t>Provocation</a:t>
            </a:r>
          </a:p>
          <a:p>
            <a:r>
              <a:rPr lang="en-US" sz="1600" dirty="0" smtClean="0"/>
              <a:t>Ringworm</a:t>
            </a:r>
          </a:p>
          <a:p>
            <a:r>
              <a:rPr lang="en-US" sz="1600" dirty="0" smtClean="0"/>
              <a:t>Siblings</a:t>
            </a:r>
          </a:p>
          <a:p>
            <a:r>
              <a:rPr lang="en-US" sz="1600" dirty="0" smtClean="0"/>
              <a:t>Still</a:t>
            </a:r>
          </a:p>
          <a:p>
            <a:r>
              <a:rPr lang="en-US" sz="1600" dirty="0" smtClean="0"/>
              <a:t>Subdued</a:t>
            </a:r>
          </a:p>
          <a:p>
            <a:r>
              <a:rPr lang="en-US" sz="1600" dirty="0" smtClean="0"/>
              <a:t>Tarried</a:t>
            </a:r>
          </a:p>
          <a:p>
            <a:r>
              <a:rPr lang="en-US" sz="1600" dirty="0" smtClean="0"/>
              <a:t>Tentatively</a:t>
            </a:r>
          </a:p>
          <a:p>
            <a:r>
              <a:rPr lang="en-US" sz="1600" dirty="0" smtClean="0"/>
              <a:t>Tongs</a:t>
            </a:r>
          </a:p>
          <a:p>
            <a:r>
              <a:rPr lang="en-US" sz="1600" dirty="0" smtClean="0"/>
              <a:t>Trousseau</a:t>
            </a:r>
          </a:p>
          <a:p>
            <a:r>
              <a:rPr lang="en-US" sz="1600" dirty="0" smtClean="0"/>
              <a:t>Uncompromising lineaments</a:t>
            </a:r>
          </a:p>
          <a:p>
            <a:r>
              <a:rPr lang="en-US" sz="1600" dirty="0" smtClean="0"/>
              <a:t>Wary</a:t>
            </a:r>
          </a:p>
          <a:p>
            <a:r>
              <a:rPr lang="en-US" sz="1600" dirty="0" smtClean="0"/>
              <a:t>Widow’s walk</a:t>
            </a:r>
          </a:p>
          <a:p>
            <a:r>
              <a:rPr lang="en-US" sz="1600" dirty="0" smtClean="0"/>
              <a:t>Yankees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Chapter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dirty="0" err="1" smtClean="0"/>
              <a:t>Alist</a:t>
            </a:r>
            <a:endParaRPr lang="en-US" sz="1600" dirty="0" smtClean="0"/>
          </a:p>
          <a:p>
            <a:r>
              <a:rPr lang="en-US" sz="1600" dirty="0" smtClean="0"/>
              <a:t>Articulate</a:t>
            </a:r>
          </a:p>
          <a:p>
            <a:r>
              <a:rPr lang="en-US" sz="1600" dirty="0" smtClean="0"/>
              <a:t>Attributes</a:t>
            </a:r>
          </a:p>
          <a:p>
            <a:r>
              <a:rPr lang="en-US" sz="1600" dirty="0" smtClean="0"/>
              <a:t>Bout</a:t>
            </a:r>
          </a:p>
          <a:p>
            <a:r>
              <a:rPr lang="en-US" sz="1600" dirty="0" smtClean="0"/>
              <a:t>Corncribs</a:t>
            </a:r>
          </a:p>
          <a:p>
            <a:r>
              <a:rPr lang="en-US" sz="1600" dirty="0" smtClean="0"/>
              <a:t>Crook</a:t>
            </a:r>
          </a:p>
          <a:p>
            <a:r>
              <a:rPr lang="en-US" sz="1600" dirty="0" smtClean="0"/>
              <a:t>Erratically</a:t>
            </a:r>
          </a:p>
          <a:p>
            <a:r>
              <a:rPr lang="en-US" sz="1600" dirty="0" smtClean="0"/>
              <a:t>Feeble</a:t>
            </a:r>
          </a:p>
          <a:p>
            <a:r>
              <a:rPr lang="en-US" sz="1600" dirty="0" smtClean="0"/>
              <a:t>Gingerly</a:t>
            </a:r>
          </a:p>
          <a:p>
            <a:r>
              <a:rPr lang="en-US" sz="1600" dirty="0" smtClean="0"/>
              <a:t>Inconspicuous</a:t>
            </a:r>
          </a:p>
          <a:p>
            <a:r>
              <a:rPr lang="en-US" sz="1600" dirty="0" smtClean="0"/>
              <a:t>Jew’s Harp</a:t>
            </a:r>
          </a:p>
          <a:p>
            <a:r>
              <a:rPr lang="en-US" sz="1600" dirty="0" smtClean="0"/>
              <a:t>Mad dog</a:t>
            </a:r>
          </a:p>
          <a:p>
            <a:r>
              <a:rPr lang="en-US" sz="1600" dirty="0" smtClean="0"/>
              <a:t>Mausoleum</a:t>
            </a:r>
          </a:p>
          <a:p>
            <a:r>
              <a:rPr lang="en-US" sz="1600" dirty="0" smtClean="0"/>
              <a:t>Peril</a:t>
            </a:r>
          </a:p>
          <a:p>
            <a:r>
              <a:rPr lang="en-US" sz="1600" dirty="0" smtClean="0"/>
              <a:t>Providence</a:t>
            </a:r>
          </a:p>
          <a:p>
            <a:r>
              <a:rPr lang="en-US" sz="1600" dirty="0" smtClean="0"/>
              <a:t>Rudiments</a:t>
            </a:r>
          </a:p>
          <a:p>
            <a:r>
              <a:rPr lang="en-US" sz="1600" dirty="0" smtClean="0"/>
              <a:t>Tartly</a:t>
            </a:r>
          </a:p>
          <a:p>
            <a:r>
              <a:rPr lang="en-US" sz="1600" dirty="0" smtClean="0"/>
              <a:t>Torso</a:t>
            </a:r>
          </a:p>
          <a:p>
            <a:r>
              <a:rPr lang="en-US" sz="1600" dirty="0" smtClean="0"/>
              <a:t>Vaguely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Eleven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600" dirty="0" smtClean="0"/>
              <a:t>Apoplectic</a:t>
            </a:r>
          </a:p>
          <a:p>
            <a:r>
              <a:rPr lang="en-US" sz="1600" dirty="0" smtClean="0"/>
              <a:t>Abhor</a:t>
            </a:r>
          </a:p>
          <a:p>
            <a:r>
              <a:rPr lang="en-US" sz="1600" dirty="0" smtClean="0"/>
              <a:t>Bedecked</a:t>
            </a:r>
          </a:p>
          <a:p>
            <a:r>
              <a:rPr lang="en-US" sz="1600" dirty="0" smtClean="0"/>
              <a:t>Calomel</a:t>
            </a:r>
          </a:p>
          <a:p>
            <a:r>
              <a:rPr lang="en-US" sz="1600" dirty="0" smtClean="0"/>
              <a:t>Camellia</a:t>
            </a:r>
          </a:p>
          <a:p>
            <a:r>
              <a:rPr lang="en-US" sz="1600" dirty="0" smtClean="0"/>
              <a:t>Camisole</a:t>
            </a:r>
          </a:p>
          <a:p>
            <a:r>
              <a:rPr lang="en-US" sz="1600" dirty="0" smtClean="0"/>
              <a:t>Commence</a:t>
            </a:r>
          </a:p>
          <a:p>
            <a:r>
              <a:rPr lang="en-US" sz="1600" dirty="0" smtClean="0"/>
              <a:t>Decreed</a:t>
            </a:r>
          </a:p>
          <a:p>
            <a:r>
              <a:rPr lang="en-US" sz="1600" dirty="0" smtClean="0"/>
              <a:t>Degradation</a:t>
            </a:r>
          </a:p>
          <a:p>
            <a:r>
              <a:rPr lang="en-US" sz="1600" dirty="0" smtClean="0"/>
              <a:t>Dog-trot hall</a:t>
            </a:r>
          </a:p>
          <a:p>
            <a:r>
              <a:rPr lang="en-US" sz="1600" dirty="0" smtClean="0"/>
              <a:t>Escapade</a:t>
            </a:r>
          </a:p>
          <a:p>
            <a:r>
              <a:rPr lang="en-US" sz="1600" dirty="0" smtClean="0"/>
              <a:t>Essence</a:t>
            </a:r>
          </a:p>
          <a:p>
            <a:r>
              <a:rPr lang="en-US" sz="1600" dirty="0" smtClean="0"/>
              <a:t>Infuriated</a:t>
            </a:r>
          </a:p>
          <a:p>
            <a:r>
              <a:rPr lang="en-US" sz="1600" dirty="0" smtClean="0"/>
              <a:t>Interdict</a:t>
            </a:r>
          </a:p>
          <a:p>
            <a:r>
              <a:rPr lang="en-US" sz="1600" dirty="0" smtClean="0"/>
              <a:t>Livid</a:t>
            </a:r>
          </a:p>
          <a:p>
            <a:r>
              <a:rPr lang="en-US" sz="1600" dirty="0" smtClean="0"/>
              <a:t>Oppressive</a:t>
            </a:r>
          </a:p>
          <a:p>
            <a:r>
              <a:rPr lang="en-US" sz="1600" dirty="0" smtClean="0"/>
              <a:t>Palliation</a:t>
            </a:r>
          </a:p>
          <a:p>
            <a:r>
              <a:rPr lang="en-US" sz="1600" dirty="0" smtClean="0"/>
              <a:t>Passé</a:t>
            </a:r>
          </a:p>
          <a:p>
            <a:r>
              <a:rPr lang="en-US" sz="1600" dirty="0" smtClean="0"/>
              <a:t>Philippic</a:t>
            </a:r>
          </a:p>
          <a:p>
            <a:r>
              <a:rPr lang="en-US" sz="1600" dirty="0" smtClean="0"/>
              <a:t>Plate</a:t>
            </a:r>
          </a:p>
          <a:p>
            <a:r>
              <a:rPr lang="en-US" sz="1600" dirty="0" smtClean="0"/>
              <a:t>Propensities</a:t>
            </a:r>
          </a:p>
          <a:p>
            <a:r>
              <a:rPr lang="en-US" sz="1600" dirty="0" smtClean="0"/>
              <a:t>Reconnaissance</a:t>
            </a:r>
          </a:p>
          <a:p>
            <a:r>
              <a:rPr lang="en-US" sz="1600" dirty="0" smtClean="0"/>
              <a:t>Rectitude</a:t>
            </a:r>
          </a:p>
          <a:p>
            <a:r>
              <a:rPr lang="en-US" sz="1600" dirty="0" smtClean="0"/>
              <a:t>Relic</a:t>
            </a:r>
          </a:p>
          <a:p>
            <a:r>
              <a:rPr lang="en-US" sz="1600" dirty="0" smtClean="0"/>
              <a:t>Skulked</a:t>
            </a:r>
          </a:p>
          <a:p>
            <a:r>
              <a:rPr lang="en-US" sz="1600" dirty="0" smtClean="0"/>
              <a:t>Syringe</a:t>
            </a:r>
          </a:p>
          <a:p>
            <a:r>
              <a:rPr lang="en-US" sz="1600" dirty="0" smtClean="0"/>
              <a:t>Tirade</a:t>
            </a:r>
          </a:p>
          <a:p>
            <a:r>
              <a:rPr lang="en-US" sz="1600" dirty="0" smtClean="0"/>
              <a:t>Tranquil</a:t>
            </a:r>
          </a:p>
          <a:p>
            <a:r>
              <a:rPr lang="en-US" sz="1600" dirty="0" smtClean="0"/>
              <a:t>Umbrage</a:t>
            </a:r>
          </a:p>
          <a:p>
            <a:r>
              <a:rPr lang="en-US" sz="1600" dirty="0" smtClean="0"/>
              <a:t>Undulate</a:t>
            </a:r>
          </a:p>
          <a:p>
            <a:r>
              <a:rPr lang="en-US" sz="1600" dirty="0" smtClean="0"/>
              <a:t>Viscous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Twelve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600" dirty="0" smtClean="0"/>
              <a:t>Alien</a:t>
            </a:r>
          </a:p>
          <a:p>
            <a:r>
              <a:rPr lang="en-US" sz="1600" dirty="0" smtClean="0"/>
              <a:t>Appalling</a:t>
            </a:r>
          </a:p>
          <a:p>
            <a:r>
              <a:rPr lang="en-US" sz="1600" dirty="0" smtClean="0"/>
              <a:t>Asafetida</a:t>
            </a:r>
          </a:p>
          <a:p>
            <a:r>
              <a:rPr lang="en-US" sz="1600" dirty="0" smtClean="0"/>
              <a:t>Austere</a:t>
            </a:r>
          </a:p>
          <a:p>
            <a:r>
              <a:rPr lang="en-US" sz="1600" dirty="0" smtClean="0"/>
              <a:t>Boded</a:t>
            </a:r>
          </a:p>
          <a:p>
            <a:r>
              <a:rPr lang="en-US" sz="1600" dirty="0" smtClean="0"/>
              <a:t>Church</a:t>
            </a:r>
          </a:p>
          <a:p>
            <a:r>
              <a:rPr lang="en-US" sz="1600" dirty="0" smtClean="0"/>
              <a:t>Clad</a:t>
            </a:r>
          </a:p>
          <a:p>
            <a:r>
              <a:rPr lang="en-US" sz="1600" dirty="0" smtClean="0"/>
              <a:t>Contemptuously</a:t>
            </a:r>
          </a:p>
          <a:p>
            <a:r>
              <a:rPr lang="en-US" sz="1600" dirty="0" smtClean="0"/>
              <a:t>Contentious</a:t>
            </a:r>
          </a:p>
          <a:p>
            <a:r>
              <a:rPr lang="en-US" sz="1600" dirty="0" smtClean="0"/>
              <a:t>Denunciation</a:t>
            </a:r>
          </a:p>
          <a:p>
            <a:r>
              <a:rPr lang="en-US" sz="1600" dirty="0" smtClean="0"/>
              <a:t>Diligently</a:t>
            </a:r>
          </a:p>
          <a:p>
            <a:r>
              <a:rPr lang="en-US" sz="1600" dirty="0" smtClean="0"/>
              <a:t>Dispelled</a:t>
            </a:r>
          </a:p>
          <a:p>
            <a:r>
              <a:rPr lang="en-US" sz="1600" dirty="0" smtClean="0"/>
              <a:t>Ecclesiastical impedimenta</a:t>
            </a:r>
          </a:p>
          <a:p>
            <a:r>
              <a:rPr lang="en-US" sz="1600" dirty="0" smtClean="0"/>
              <a:t>Frivolous</a:t>
            </a:r>
          </a:p>
          <a:p>
            <a:r>
              <a:rPr lang="en-US" sz="1600" dirty="0" smtClean="0"/>
              <a:t>Garish</a:t>
            </a:r>
          </a:p>
          <a:p>
            <a:r>
              <a:rPr lang="en-US" sz="1600" dirty="0" smtClean="0"/>
              <a:t>Habiliments</a:t>
            </a:r>
          </a:p>
          <a:p>
            <a:r>
              <a:rPr lang="en-US" sz="1600" dirty="0" smtClean="0"/>
              <a:t>Inconsistent</a:t>
            </a:r>
          </a:p>
          <a:p>
            <a:r>
              <a:rPr lang="en-US" sz="1600" dirty="0" smtClean="0"/>
              <a:t>Indignantly</a:t>
            </a:r>
          </a:p>
          <a:p>
            <a:r>
              <a:rPr lang="en-US" sz="1600" dirty="0" smtClean="0"/>
              <a:t>Lilac talcum</a:t>
            </a:r>
          </a:p>
          <a:p>
            <a:r>
              <a:rPr lang="en-US" sz="1600" dirty="0" smtClean="0"/>
              <a:t>Rotogravure print</a:t>
            </a:r>
          </a:p>
          <a:p>
            <a:r>
              <a:rPr lang="en-US" sz="1600" dirty="0" smtClean="0"/>
              <a:t>Snuff</a:t>
            </a:r>
          </a:p>
          <a:p>
            <a:r>
              <a:rPr lang="en-US" sz="1600" dirty="0" smtClean="0"/>
              <a:t>Tapeworm</a:t>
            </a:r>
          </a:p>
          <a:p>
            <a:r>
              <a:rPr lang="en-US" sz="1600" dirty="0" smtClean="0"/>
              <a:t>Voile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Thirteen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Caste system</a:t>
            </a:r>
          </a:p>
          <a:p>
            <a:r>
              <a:rPr lang="en-US" dirty="0" smtClean="0"/>
              <a:t>Curtness</a:t>
            </a:r>
          </a:p>
          <a:p>
            <a:r>
              <a:rPr lang="en-US" dirty="0" smtClean="0"/>
              <a:t>Devoid</a:t>
            </a:r>
          </a:p>
          <a:p>
            <a:r>
              <a:rPr lang="en-US" dirty="0" smtClean="0"/>
              <a:t>Flighty</a:t>
            </a:r>
          </a:p>
          <a:p>
            <a:r>
              <a:rPr lang="en-US" dirty="0" smtClean="0"/>
              <a:t>Incestuous</a:t>
            </a:r>
          </a:p>
          <a:p>
            <a:r>
              <a:rPr lang="en-US" dirty="0" smtClean="0"/>
              <a:t>Irritable</a:t>
            </a:r>
          </a:p>
          <a:p>
            <a:r>
              <a:rPr lang="en-US" dirty="0" smtClean="0"/>
              <a:t>Mandrake roots</a:t>
            </a:r>
          </a:p>
          <a:p>
            <a:r>
              <a:rPr lang="en-US" dirty="0" smtClean="0"/>
              <a:t>Myopic</a:t>
            </a:r>
          </a:p>
          <a:p>
            <a:r>
              <a:rPr lang="en-US" dirty="0" smtClean="0"/>
              <a:t>Obliquely</a:t>
            </a:r>
          </a:p>
          <a:p>
            <a:r>
              <a:rPr lang="en-US" dirty="0" smtClean="0"/>
              <a:t>Prerogative</a:t>
            </a:r>
          </a:p>
          <a:p>
            <a:r>
              <a:rPr lang="en-US" dirty="0" smtClean="0"/>
              <a:t>Shinny</a:t>
            </a:r>
          </a:p>
          <a:p>
            <a:r>
              <a:rPr lang="en-US" dirty="0" smtClean="0"/>
              <a:t>Sluggish</a:t>
            </a:r>
          </a:p>
          <a:p>
            <a:r>
              <a:rPr lang="en-US" dirty="0" smtClean="0"/>
              <a:t>Soberly</a:t>
            </a:r>
          </a:p>
          <a:p>
            <a:r>
              <a:rPr lang="en-US" dirty="0" smtClean="0"/>
              <a:t>Spun</a:t>
            </a:r>
          </a:p>
          <a:p>
            <a:r>
              <a:rPr lang="en-US" dirty="0" smtClean="0"/>
              <a:t>Tactful</a:t>
            </a:r>
          </a:p>
          <a:p>
            <a:r>
              <a:rPr lang="en-US" dirty="0" smtClean="0"/>
              <a:t>Tight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Fourteen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Antagonize</a:t>
            </a:r>
          </a:p>
          <a:p>
            <a:r>
              <a:rPr lang="en-US" dirty="0" smtClean="0"/>
              <a:t>Bushel</a:t>
            </a:r>
          </a:p>
          <a:p>
            <a:r>
              <a:rPr lang="en-US" dirty="0" smtClean="0"/>
              <a:t>Erosion</a:t>
            </a:r>
          </a:p>
          <a:p>
            <a:r>
              <a:rPr lang="en-US" dirty="0" smtClean="0"/>
              <a:t>Infallible</a:t>
            </a:r>
          </a:p>
          <a:p>
            <a:r>
              <a:rPr lang="en-US" dirty="0" smtClean="0"/>
              <a:t>Manacles</a:t>
            </a:r>
          </a:p>
          <a:p>
            <a:r>
              <a:rPr lang="en-US" dirty="0" smtClean="0"/>
              <a:t>Neat</a:t>
            </a:r>
          </a:p>
          <a:p>
            <a:r>
              <a:rPr lang="en-US" dirty="0" smtClean="0"/>
              <a:t>Taut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Fifteen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Acquiescence</a:t>
            </a:r>
          </a:p>
          <a:p>
            <a:r>
              <a:rPr lang="en-US" dirty="0" smtClean="0"/>
              <a:t>Affliction</a:t>
            </a:r>
          </a:p>
          <a:p>
            <a:r>
              <a:rPr lang="en-US" dirty="0" smtClean="0"/>
              <a:t>Aggregation</a:t>
            </a:r>
          </a:p>
          <a:p>
            <a:r>
              <a:rPr lang="en-US" dirty="0" smtClean="0"/>
              <a:t>Begrudge</a:t>
            </a:r>
          </a:p>
          <a:p>
            <a:r>
              <a:rPr lang="en-US" dirty="0" smtClean="0"/>
              <a:t>Ecclesiastical</a:t>
            </a:r>
          </a:p>
          <a:p>
            <a:r>
              <a:rPr lang="en-US" dirty="0" smtClean="0"/>
              <a:t>Façade </a:t>
            </a:r>
          </a:p>
          <a:p>
            <a:r>
              <a:rPr lang="en-US" dirty="0" smtClean="0"/>
              <a:t>Futility</a:t>
            </a:r>
          </a:p>
          <a:p>
            <a:r>
              <a:rPr lang="en-US" dirty="0" smtClean="0"/>
              <a:t>Impassive</a:t>
            </a:r>
          </a:p>
          <a:p>
            <a:r>
              <a:rPr lang="en-US" dirty="0" smtClean="0"/>
              <a:t>Linotype</a:t>
            </a:r>
          </a:p>
          <a:p>
            <a:r>
              <a:rPr lang="en-US" dirty="0" smtClean="0"/>
              <a:t>Ominous</a:t>
            </a:r>
          </a:p>
          <a:p>
            <a:r>
              <a:rPr lang="en-US" dirty="0" smtClean="0"/>
              <a:t>Shinnied up</a:t>
            </a:r>
          </a:p>
          <a:p>
            <a:r>
              <a:rPr lang="en-US" dirty="0" smtClean="0"/>
              <a:t>Stifle</a:t>
            </a:r>
          </a:p>
          <a:p>
            <a:r>
              <a:rPr lang="en-US" dirty="0" smtClean="0"/>
              <a:t>Succinct</a:t>
            </a:r>
          </a:p>
          <a:p>
            <a:r>
              <a:rPr lang="en-US" dirty="0" smtClean="0"/>
              <a:t>Uncouth</a:t>
            </a:r>
          </a:p>
          <a:p>
            <a:r>
              <a:rPr lang="en-US" dirty="0" smtClean="0"/>
              <a:t>Venerable</a:t>
            </a:r>
          </a:p>
          <a:p>
            <a:r>
              <a:rPr lang="en-US" dirty="0" smtClean="0"/>
              <a:t>venue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Sixteen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Affirmed </a:t>
            </a:r>
          </a:p>
          <a:p>
            <a:r>
              <a:rPr lang="en-US" dirty="0" smtClean="0"/>
              <a:t>Akimbo</a:t>
            </a:r>
          </a:p>
          <a:p>
            <a:r>
              <a:rPr lang="en-US" dirty="0" smtClean="0"/>
              <a:t>Circuit soldier</a:t>
            </a:r>
          </a:p>
          <a:p>
            <a:r>
              <a:rPr lang="en-US" dirty="0" smtClean="0"/>
              <a:t>Dispel</a:t>
            </a:r>
          </a:p>
          <a:p>
            <a:r>
              <a:rPr lang="en-US" dirty="0" smtClean="0"/>
              <a:t>Eccentricities</a:t>
            </a:r>
          </a:p>
          <a:p>
            <a:r>
              <a:rPr lang="en-US" dirty="0" smtClean="0"/>
              <a:t>Elucidate</a:t>
            </a:r>
          </a:p>
          <a:p>
            <a:r>
              <a:rPr lang="en-US" dirty="0" smtClean="0"/>
              <a:t>Fey</a:t>
            </a:r>
          </a:p>
          <a:p>
            <a:r>
              <a:rPr lang="en-US" dirty="0" smtClean="0"/>
              <a:t>Formidable</a:t>
            </a:r>
          </a:p>
          <a:p>
            <a:r>
              <a:rPr lang="en-US" dirty="0" smtClean="0"/>
              <a:t>Inhabitants</a:t>
            </a:r>
          </a:p>
          <a:p>
            <a:r>
              <a:rPr lang="en-US" dirty="0" smtClean="0"/>
              <a:t>Khaki</a:t>
            </a:r>
          </a:p>
          <a:p>
            <a:r>
              <a:rPr lang="en-US" dirty="0" smtClean="0"/>
              <a:t>Mennonites</a:t>
            </a:r>
          </a:p>
          <a:p>
            <a:r>
              <a:rPr lang="en-US" dirty="0" smtClean="0"/>
              <a:t>Profane</a:t>
            </a:r>
          </a:p>
          <a:p>
            <a:r>
              <a:rPr lang="en-US" dirty="0" smtClean="0"/>
              <a:t>Ruddy</a:t>
            </a:r>
          </a:p>
          <a:p>
            <a:r>
              <a:rPr lang="en-US" dirty="0" smtClean="0"/>
              <a:t>Scripture</a:t>
            </a:r>
          </a:p>
          <a:p>
            <a:r>
              <a:rPr lang="en-US" dirty="0" smtClean="0"/>
              <a:t>Subpoena</a:t>
            </a:r>
          </a:p>
          <a:p>
            <a:r>
              <a:rPr lang="en-US" dirty="0" smtClean="0"/>
              <a:t>Subtle</a:t>
            </a:r>
          </a:p>
          <a:p>
            <a:r>
              <a:rPr lang="en-US" dirty="0" smtClean="0"/>
              <a:t>sundry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Seventeen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800" dirty="0" smtClean="0"/>
              <a:t>Acrimonious</a:t>
            </a:r>
          </a:p>
          <a:p>
            <a:r>
              <a:rPr lang="en-US" sz="2800" dirty="0" smtClean="0"/>
              <a:t>Affirmative nod</a:t>
            </a:r>
          </a:p>
          <a:p>
            <a:r>
              <a:rPr lang="en-US" sz="2800" dirty="0" smtClean="0"/>
              <a:t>Amber</a:t>
            </a:r>
          </a:p>
          <a:p>
            <a:r>
              <a:rPr lang="en-US" sz="2800" dirty="0" smtClean="0"/>
              <a:t>Ambidextrous</a:t>
            </a:r>
          </a:p>
          <a:p>
            <a:r>
              <a:rPr lang="en-US" sz="2800" dirty="0" smtClean="0"/>
              <a:t>Amiably</a:t>
            </a:r>
          </a:p>
          <a:p>
            <a:r>
              <a:rPr lang="en-US" sz="2800" dirty="0" smtClean="0"/>
              <a:t>Audibly</a:t>
            </a:r>
          </a:p>
          <a:p>
            <a:r>
              <a:rPr lang="en-US" sz="2800" dirty="0" smtClean="0"/>
              <a:t>Bantam cock</a:t>
            </a:r>
          </a:p>
          <a:p>
            <a:r>
              <a:rPr lang="en-US" sz="2800" dirty="0" smtClean="0"/>
              <a:t>Benignly</a:t>
            </a:r>
          </a:p>
          <a:p>
            <a:r>
              <a:rPr lang="en-US" sz="2800" dirty="0" smtClean="0"/>
              <a:t>Boiling</a:t>
            </a:r>
          </a:p>
          <a:p>
            <a:r>
              <a:rPr lang="en-US" sz="2800" dirty="0" smtClean="0"/>
              <a:t>Capacity</a:t>
            </a:r>
          </a:p>
          <a:p>
            <a:r>
              <a:rPr lang="en-US" sz="2800" dirty="0" smtClean="0"/>
              <a:t>Cast</a:t>
            </a:r>
          </a:p>
          <a:p>
            <a:r>
              <a:rPr lang="en-US" sz="2800" dirty="0" smtClean="0"/>
              <a:t>Complacently</a:t>
            </a:r>
          </a:p>
          <a:p>
            <a:r>
              <a:rPr lang="en-US" sz="2800" dirty="0" smtClean="0"/>
              <a:t>Congenital</a:t>
            </a:r>
          </a:p>
          <a:p>
            <a:r>
              <a:rPr lang="en-US" sz="2800" dirty="0" smtClean="0"/>
              <a:t>Contempt charges</a:t>
            </a:r>
          </a:p>
          <a:p>
            <a:r>
              <a:rPr lang="en-US" sz="2800" dirty="0" smtClean="0"/>
              <a:t>Corroborating evidence</a:t>
            </a:r>
          </a:p>
          <a:p>
            <a:r>
              <a:rPr lang="en-US" sz="2800" dirty="0" smtClean="0"/>
              <a:t>Corrugated</a:t>
            </a:r>
          </a:p>
          <a:p>
            <a:r>
              <a:rPr lang="en-US" sz="2800" dirty="0" smtClean="0"/>
              <a:t>Counsel</a:t>
            </a:r>
          </a:p>
          <a:p>
            <a:r>
              <a:rPr lang="en-US" sz="2800" dirty="0" err="1" smtClean="0"/>
              <a:t>Crepey</a:t>
            </a:r>
            <a:endParaRPr lang="en-US" sz="2800" dirty="0" smtClean="0"/>
          </a:p>
          <a:p>
            <a:r>
              <a:rPr lang="en-US" sz="2800" dirty="0" smtClean="0"/>
              <a:t>Dictum</a:t>
            </a:r>
          </a:p>
          <a:p>
            <a:r>
              <a:rPr lang="en-US" sz="2900" dirty="0" smtClean="0"/>
              <a:t>Dogged</a:t>
            </a:r>
          </a:p>
          <a:p>
            <a:r>
              <a:rPr lang="en-US" sz="2900" dirty="0" smtClean="0"/>
              <a:t>Economic fluctuations</a:t>
            </a:r>
          </a:p>
          <a:p>
            <a:r>
              <a:rPr lang="en-US" sz="2900" dirty="0" smtClean="0"/>
              <a:t>Edge</a:t>
            </a:r>
          </a:p>
          <a:p>
            <a:r>
              <a:rPr lang="en-US" sz="2900" dirty="0" smtClean="0"/>
              <a:t>Gardenia</a:t>
            </a:r>
          </a:p>
          <a:p>
            <a:r>
              <a:rPr lang="en-US" sz="2900" dirty="0" smtClean="0"/>
              <a:t>Genially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dirty="0" smtClean="0"/>
              <a:t>Ambled</a:t>
            </a:r>
          </a:p>
          <a:p>
            <a:r>
              <a:rPr lang="en-US" sz="1200" dirty="0" smtClean="0"/>
              <a:t>Apothecary</a:t>
            </a:r>
          </a:p>
          <a:p>
            <a:r>
              <a:rPr lang="en-US" sz="1200" dirty="0" smtClean="0"/>
              <a:t>Assuaged</a:t>
            </a:r>
          </a:p>
          <a:p>
            <a:r>
              <a:rPr lang="en-US" sz="1200" dirty="0" smtClean="0"/>
              <a:t>Beadle</a:t>
            </a:r>
          </a:p>
          <a:p>
            <a:r>
              <a:rPr lang="en-US" sz="1200" dirty="0" smtClean="0"/>
              <a:t>Brethren</a:t>
            </a:r>
          </a:p>
          <a:p>
            <a:r>
              <a:rPr lang="en-US" sz="1200" dirty="0" smtClean="0"/>
              <a:t>Corsets</a:t>
            </a:r>
          </a:p>
          <a:p>
            <a:r>
              <a:rPr lang="en-US" sz="1200" dirty="0" smtClean="0"/>
              <a:t>Dictum</a:t>
            </a:r>
          </a:p>
          <a:p>
            <a:r>
              <a:rPr lang="en-US" sz="1200" dirty="0" smtClean="0"/>
              <a:t>Domiciled</a:t>
            </a:r>
          </a:p>
          <a:p>
            <a:r>
              <a:rPr lang="en-US" sz="1200" dirty="0" smtClean="0"/>
              <a:t>Eaves</a:t>
            </a:r>
          </a:p>
          <a:p>
            <a:r>
              <a:rPr lang="en-US" sz="1200" dirty="0" smtClean="0"/>
              <a:t>Foray</a:t>
            </a:r>
          </a:p>
          <a:p>
            <a:r>
              <a:rPr lang="en-US" sz="1200" dirty="0" smtClean="0"/>
              <a:t>Human Chattels</a:t>
            </a:r>
          </a:p>
          <a:p>
            <a:r>
              <a:rPr lang="en-US" sz="1200" dirty="0" smtClean="0"/>
              <a:t>Impotent</a:t>
            </a:r>
          </a:p>
          <a:p>
            <a:r>
              <a:rPr lang="en-US" sz="1200" dirty="0" smtClean="0"/>
              <a:t>Impudent</a:t>
            </a:r>
          </a:p>
          <a:p>
            <a:r>
              <a:rPr lang="en-US" sz="1200" dirty="0" smtClean="0"/>
              <a:t>Malevolent</a:t>
            </a:r>
          </a:p>
          <a:p>
            <a:r>
              <a:rPr lang="en-US" sz="1200" dirty="0" smtClean="0"/>
              <a:t>Methodists</a:t>
            </a:r>
          </a:p>
          <a:p>
            <a:r>
              <a:rPr lang="en-US" sz="1200" dirty="0" smtClean="0"/>
              <a:t>Picket</a:t>
            </a:r>
          </a:p>
          <a:p>
            <a:r>
              <a:rPr lang="en-US" sz="1200" dirty="0" smtClean="0"/>
              <a:t>Piety</a:t>
            </a:r>
          </a:p>
          <a:p>
            <a:r>
              <a:rPr lang="en-US" sz="1200" dirty="0" smtClean="0"/>
              <a:t>Predilection</a:t>
            </a:r>
          </a:p>
          <a:p>
            <a:r>
              <a:rPr lang="en-US" sz="1200" dirty="0" smtClean="0"/>
              <a:t>Ramrod</a:t>
            </a:r>
          </a:p>
          <a:p>
            <a:r>
              <a:rPr lang="en-US" sz="1200" dirty="0" smtClean="0"/>
              <a:t>Repertoire was vapid</a:t>
            </a:r>
          </a:p>
          <a:p>
            <a:r>
              <a:rPr lang="en-US" sz="1200" dirty="0" smtClean="0"/>
              <a:t>Scold</a:t>
            </a:r>
          </a:p>
          <a:p>
            <a:r>
              <a:rPr lang="en-US" sz="1200" dirty="0" smtClean="0"/>
              <a:t>Spittoon</a:t>
            </a:r>
          </a:p>
          <a:p>
            <a:r>
              <a:rPr lang="en-US" sz="1200" dirty="0" smtClean="0"/>
              <a:t>Strictures</a:t>
            </a:r>
          </a:p>
          <a:p>
            <a:r>
              <a:rPr lang="en-US" sz="1200" dirty="0" smtClean="0"/>
              <a:t>Taciturn</a:t>
            </a:r>
          </a:p>
          <a:p>
            <a:r>
              <a:rPr lang="en-US" sz="1200" dirty="0" smtClean="0"/>
              <a:t>Unsullied</a:t>
            </a:r>
          </a:p>
          <a:p>
            <a:r>
              <a:rPr lang="en-US" sz="1200" dirty="0" smtClean="0"/>
              <a:t>Veranda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Chapter Seventeen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700" dirty="0" smtClean="0"/>
              <a:t>Geraniums</a:t>
            </a:r>
          </a:p>
          <a:p>
            <a:r>
              <a:rPr lang="en-US" sz="3700" dirty="0" smtClean="0"/>
              <a:t>Gullet</a:t>
            </a:r>
          </a:p>
          <a:p>
            <a:r>
              <a:rPr lang="en-US" sz="3700" dirty="0" smtClean="0"/>
              <a:t>Heaved</a:t>
            </a:r>
          </a:p>
          <a:p>
            <a:r>
              <a:rPr lang="en-US" sz="3700" dirty="0" smtClean="0"/>
              <a:t>Import</a:t>
            </a:r>
          </a:p>
          <a:p>
            <a:r>
              <a:rPr lang="en-US" sz="3700" dirty="0" smtClean="0"/>
              <a:t>Infinite</a:t>
            </a:r>
          </a:p>
          <a:p>
            <a:r>
              <a:rPr lang="en-US" sz="3700" dirty="0" smtClean="0"/>
              <a:t>Irrelevant ‘n’ immaterial</a:t>
            </a:r>
          </a:p>
          <a:p>
            <a:r>
              <a:rPr lang="en-US" sz="3700" dirty="0" smtClean="0"/>
              <a:t>Load o’ </a:t>
            </a:r>
            <a:r>
              <a:rPr lang="en-US" sz="3700" dirty="0" err="1" smtClean="0"/>
              <a:t>kindlin</a:t>
            </a:r>
            <a:r>
              <a:rPr lang="en-US" sz="3700" dirty="0" smtClean="0"/>
              <a:t>’</a:t>
            </a:r>
          </a:p>
          <a:p>
            <a:r>
              <a:rPr lang="en-US" sz="3700" dirty="0" smtClean="0"/>
              <a:t>Namesake</a:t>
            </a:r>
          </a:p>
          <a:p>
            <a:r>
              <a:rPr lang="en-US" sz="3700" dirty="0" smtClean="0"/>
              <a:t>Prosperity</a:t>
            </a:r>
          </a:p>
          <a:p>
            <a:r>
              <a:rPr lang="en-US" sz="3700" dirty="0" smtClean="0"/>
              <a:t>Quelling</a:t>
            </a:r>
          </a:p>
          <a:p>
            <a:r>
              <a:rPr lang="en-US" sz="3700" dirty="0" smtClean="0"/>
              <a:t>Refuse</a:t>
            </a:r>
          </a:p>
          <a:p>
            <a:r>
              <a:rPr lang="en-US" sz="3700" dirty="0" err="1" smtClean="0"/>
              <a:t>Ruttin</a:t>
            </a:r>
            <a:r>
              <a:rPr lang="en-US" sz="3700" dirty="0" smtClean="0"/>
              <a:t>’ on</a:t>
            </a:r>
          </a:p>
          <a:p>
            <a:r>
              <a:rPr lang="en-US" sz="3700" dirty="0" smtClean="0"/>
              <a:t>Skewed</a:t>
            </a:r>
          </a:p>
          <a:p>
            <a:r>
              <a:rPr lang="en-US" sz="3700" dirty="0" smtClean="0"/>
              <a:t>Slop jars</a:t>
            </a:r>
          </a:p>
          <a:p>
            <a:r>
              <a:rPr lang="en-US" sz="3700" dirty="0" smtClean="0"/>
              <a:t>Smugness</a:t>
            </a:r>
          </a:p>
          <a:p>
            <a:r>
              <a:rPr lang="en-US" sz="3700" dirty="0" smtClean="0"/>
              <a:t>Speculations</a:t>
            </a:r>
          </a:p>
          <a:p>
            <a:r>
              <a:rPr lang="en-US" sz="3700" dirty="0" smtClean="0"/>
              <a:t>Sulky</a:t>
            </a:r>
          </a:p>
          <a:p>
            <a:r>
              <a:rPr lang="en-US" sz="3700" dirty="0" smtClean="0"/>
              <a:t>Sullen</a:t>
            </a:r>
          </a:p>
          <a:p>
            <a:r>
              <a:rPr lang="en-US" sz="3700" dirty="0" smtClean="0"/>
              <a:t>Supplemented</a:t>
            </a:r>
          </a:p>
          <a:p>
            <a:r>
              <a:rPr lang="en-US" sz="3700" dirty="0" smtClean="0"/>
              <a:t>Riled</a:t>
            </a:r>
          </a:p>
          <a:p>
            <a:r>
              <a:rPr lang="en-US" sz="3700" dirty="0" smtClean="0"/>
              <a:t>Strenuous</a:t>
            </a:r>
          </a:p>
          <a:p>
            <a:r>
              <a:rPr lang="en-US" sz="3700" dirty="0" smtClean="0"/>
              <a:t>Tedious</a:t>
            </a:r>
          </a:p>
          <a:p>
            <a:r>
              <a:rPr lang="en-US" sz="3700" dirty="0" err="1" smtClean="0"/>
              <a:t>Tollable</a:t>
            </a:r>
            <a:endParaRPr lang="en-US" sz="3700" dirty="0" smtClean="0"/>
          </a:p>
          <a:p>
            <a:r>
              <a:rPr lang="en-US" sz="3700" dirty="0"/>
              <a:t>W</a:t>
            </a:r>
            <a:r>
              <a:rPr lang="en-US" sz="3700" dirty="0" smtClean="0"/>
              <a:t>rathfully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Eighteen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Arid</a:t>
            </a:r>
          </a:p>
          <a:p>
            <a:r>
              <a:rPr lang="en-US" sz="1600" dirty="0" smtClean="0"/>
              <a:t>Chiffarobe</a:t>
            </a:r>
          </a:p>
          <a:p>
            <a:r>
              <a:rPr lang="en-US" sz="1600" dirty="0" smtClean="0"/>
              <a:t>Constructionalist</a:t>
            </a:r>
          </a:p>
          <a:p>
            <a:r>
              <a:rPr lang="en-US" sz="1600" dirty="0" smtClean="0"/>
              <a:t>Dusk</a:t>
            </a:r>
          </a:p>
          <a:p>
            <a:r>
              <a:rPr lang="en-US" sz="1600" dirty="0" smtClean="0"/>
              <a:t>Ground-itch</a:t>
            </a:r>
          </a:p>
          <a:p>
            <a:r>
              <a:rPr lang="en-US" sz="1600" dirty="0" smtClean="0"/>
              <a:t>Grudging</a:t>
            </a:r>
          </a:p>
          <a:p>
            <a:r>
              <a:rPr lang="en-US" sz="1600" dirty="0" smtClean="0"/>
              <a:t>Lavations</a:t>
            </a:r>
          </a:p>
          <a:p>
            <a:r>
              <a:rPr lang="en-US" sz="1600" dirty="0" smtClean="0"/>
              <a:t>Mollified</a:t>
            </a:r>
          </a:p>
          <a:p>
            <a:r>
              <a:rPr lang="en-US" sz="1600" dirty="0" smtClean="0"/>
              <a:t>Neutrality</a:t>
            </a:r>
          </a:p>
          <a:p>
            <a:r>
              <a:rPr lang="en-US" sz="1600" dirty="0" smtClean="0"/>
              <a:t>Perpetual</a:t>
            </a:r>
          </a:p>
          <a:p>
            <a:r>
              <a:rPr lang="en-US" sz="1600" dirty="0" smtClean="0"/>
              <a:t>Pilgrimage</a:t>
            </a:r>
          </a:p>
          <a:p>
            <a:r>
              <a:rPr lang="en-US" sz="1600" dirty="0" smtClean="0"/>
              <a:t>Riled</a:t>
            </a:r>
          </a:p>
          <a:p>
            <a:r>
              <a:rPr lang="en-US" sz="1600" dirty="0" smtClean="0"/>
              <a:t>Strenuous</a:t>
            </a:r>
          </a:p>
          <a:p>
            <a:r>
              <a:rPr lang="en-US" sz="1600" dirty="0" smtClean="0"/>
              <a:t>Tedious</a:t>
            </a:r>
          </a:p>
          <a:p>
            <a:r>
              <a:rPr lang="en-US" sz="1600" dirty="0" smtClean="0"/>
              <a:t>Tollable</a:t>
            </a:r>
          </a:p>
          <a:p>
            <a:r>
              <a:rPr lang="en-US" sz="1600" dirty="0" smtClean="0"/>
              <a:t>Wrathfully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Nineteen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Candid</a:t>
            </a:r>
          </a:p>
          <a:p>
            <a:r>
              <a:rPr lang="en-US" sz="1600" dirty="0" smtClean="0"/>
              <a:t>Ex </a:t>
            </a:r>
            <a:r>
              <a:rPr lang="en-US" sz="1600" dirty="0" err="1" smtClean="0"/>
              <a:t>cathdra</a:t>
            </a:r>
            <a:r>
              <a:rPr lang="en-US" sz="1600" dirty="0" smtClean="0"/>
              <a:t> remarks</a:t>
            </a:r>
          </a:p>
          <a:p>
            <a:r>
              <a:rPr lang="en-US" sz="1600" dirty="0" smtClean="0"/>
              <a:t>Express</a:t>
            </a:r>
          </a:p>
          <a:p>
            <a:r>
              <a:rPr lang="en-US" sz="1600" dirty="0" smtClean="0"/>
              <a:t>Expunge</a:t>
            </a:r>
          </a:p>
          <a:p>
            <a:r>
              <a:rPr lang="en-US" sz="1600" dirty="0" smtClean="0"/>
              <a:t>Grimly</a:t>
            </a:r>
          </a:p>
          <a:p>
            <a:r>
              <a:rPr lang="en-US" sz="1600" dirty="0" smtClean="0"/>
              <a:t>Impudent</a:t>
            </a:r>
          </a:p>
          <a:p>
            <a:r>
              <a:rPr lang="en-US" sz="1600" dirty="0" smtClean="0"/>
              <a:t>Subtlety</a:t>
            </a:r>
          </a:p>
          <a:p>
            <a:r>
              <a:rPr lang="en-US" sz="1600" dirty="0" smtClean="0"/>
              <a:t>Thin-hided</a:t>
            </a:r>
          </a:p>
          <a:p>
            <a:r>
              <a:rPr lang="en-US" sz="1600" dirty="0" smtClean="0"/>
              <a:t>Unimpaired</a:t>
            </a:r>
          </a:p>
          <a:p>
            <a:r>
              <a:rPr lang="en-US" sz="1600" dirty="0" smtClean="0"/>
              <a:t>Volition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Twenty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Aridity</a:t>
            </a:r>
          </a:p>
          <a:p>
            <a:r>
              <a:rPr lang="en-US" sz="1600" dirty="0" smtClean="0"/>
              <a:t>Attentive</a:t>
            </a:r>
          </a:p>
          <a:p>
            <a:r>
              <a:rPr lang="en-US" sz="1600" dirty="0" smtClean="0"/>
              <a:t>Caliber</a:t>
            </a:r>
          </a:p>
          <a:p>
            <a:r>
              <a:rPr lang="en-US" sz="1600" dirty="0" smtClean="0"/>
              <a:t>Capital charge</a:t>
            </a:r>
          </a:p>
          <a:p>
            <a:r>
              <a:rPr lang="en-US" sz="1600" dirty="0" smtClean="0"/>
              <a:t>Corroborative</a:t>
            </a:r>
            <a:r>
              <a:rPr lang="en-US" sz="1600" dirty="0"/>
              <a:t> </a:t>
            </a:r>
            <a:r>
              <a:rPr lang="en-US" sz="1600" dirty="0" smtClean="0"/>
              <a:t>evidence</a:t>
            </a:r>
          </a:p>
          <a:p>
            <a:r>
              <a:rPr lang="en-US" sz="1600" dirty="0" smtClean="0"/>
              <a:t>Corrupting</a:t>
            </a:r>
          </a:p>
          <a:p>
            <a:r>
              <a:rPr lang="en-US" sz="1600" dirty="0" smtClean="0"/>
              <a:t>Cynical</a:t>
            </a:r>
            <a:r>
              <a:rPr lang="en-US" sz="1600" dirty="0"/>
              <a:t> </a:t>
            </a:r>
            <a:r>
              <a:rPr lang="en-US" sz="1600" dirty="0" smtClean="0"/>
              <a:t>confidence</a:t>
            </a:r>
          </a:p>
          <a:p>
            <a:r>
              <a:rPr lang="en-US" sz="1600" dirty="0" smtClean="0"/>
              <a:t>Detachment</a:t>
            </a:r>
          </a:p>
          <a:p>
            <a:r>
              <a:rPr lang="en-US" sz="1600" dirty="0" smtClean="0"/>
              <a:t>Discreet</a:t>
            </a:r>
          </a:p>
          <a:p>
            <a:r>
              <a:rPr lang="en-US" sz="1600" dirty="0" smtClean="0"/>
              <a:t>Fraud</a:t>
            </a:r>
          </a:p>
          <a:p>
            <a:r>
              <a:rPr lang="en-US" sz="1600" dirty="0" smtClean="0"/>
              <a:t>Indicted</a:t>
            </a:r>
          </a:p>
          <a:p>
            <a:r>
              <a:rPr lang="en-US" sz="1600" dirty="0" smtClean="0"/>
              <a:t>Iota</a:t>
            </a:r>
          </a:p>
          <a:p>
            <a:r>
              <a:rPr lang="en-US" sz="1600" dirty="0" smtClean="0"/>
              <a:t>Minute</a:t>
            </a:r>
          </a:p>
          <a:p>
            <a:r>
              <a:rPr lang="en-US" sz="1600" dirty="0" smtClean="0"/>
              <a:t>Pauper</a:t>
            </a:r>
          </a:p>
          <a:p>
            <a:r>
              <a:rPr lang="en-US" sz="1600" dirty="0" smtClean="0"/>
              <a:t>Perpetrated</a:t>
            </a:r>
          </a:p>
          <a:p>
            <a:r>
              <a:rPr lang="en-US" sz="1600" dirty="0" smtClean="0"/>
              <a:t>Temerity</a:t>
            </a:r>
          </a:p>
          <a:p>
            <a:r>
              <a:rPr lang="en-US" sz="1600" dirty="0" smtClean="0"/>
              <a:t>Unmitigated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Andrew Jackson</a:t>
            </a:r>
          </a:p>
          <a:p>
            <a:r>
              <a:rPr lang="en-US" dirty="0" smtClean="0"/>
              <a:t>Battle of Hastings</a:t>
            </a:r>
          </a:p>
          <a:p>
            <a:r>
              <a:rPr lang="en-US" dirty="0" smtClean="0"/>
              <a:t>Cornwall</a:t>
            </a:r>
          </a:p>
          <a:p>
            <a:r>
              <a:rPr lang="en-US" dirty="0" smtClean="0"/>
              <a:t>Disturbance between the North and the South</a:t>
            </a:r>
          </a:p>
          <a:p>
            <a:r>
              <a:rPr lang="en-US" i="1" dirty="0" smtClean="0"/>
              <a:t>Dracula</a:t>
            </a:r>
          </a:p>
          <a:p>
            <a:r>
              <a:rPr lang="en-US" dirty="0" smtClean="0"/>
              <a:t>Flivver</a:t>
            </a:r>
          </a:p>
          <a:p>
            <a:r>
              <a:rPr lang="en-US" dirty="0" smtClean="0"/>
              <a:t>Jamaica</a:t>
            </a:r>
          </a:p>
          <a:p>
            <a:r>
              <a:rPr lang="en-US" dirty="0" smtClean="0"/>
              <a:t>John Wesley</a:t>
            </a:r>
          </a:p>
          <a:p>
            <a:r>
              <a:rPr lang="en-US" dirty="0" smtClean="0"/>
              <a:t>Meridian, </a:t>
            </a:r>
            <a:r>
              <a:rPr lang="en-US" dirty="0" err="1" smtClean="0"/>
              <a:t>Missippi</a:t>
            </a:r>
            <a:endParaRPr lang="en-US" dirty="0" smtClean="0"/>
          </a:p>
          <a:p>
            <a:r>
              <a:rPr lang="en-US" dirty="0" smtClean="0"/>
              <a:t>Merlin</a:t>
            </a:r>
          </a:p>
          <a:p>
            <a:r>
              <a:rPr lang="en-US" dirty="0" smtClean="0"/>
              <a:t>Mobile</a:t>
            </a:r>
          </a:p>
          <a:p>
            <a:r>
              <a:rPr lang="en-US" dirty="0" smtClean="0"/>
              <a:t>No money to buy it with</a:t>
            </a:r>
          </a:p>
          <a:p>
            <a:r>
              <a:rPr lang="en-US" dirty="0" smtClean="0"/>
              <a:t>Nothing to fear but fear itself</a:t>
            </a:r>
          </a:p>
          <a:p>
            <a:r>
              <a:rPr lang="en-US" dirty="0" smtClean="0"/>
              <a:t>Pensacola</a:t>
            </a:r>
          </a:p>
          <a:p>
            <a:r>
              <a:rPr lang="en-US" dirty="0" smtClean="0"/>
              <a:t>Philadelphia</a:t>
            </a:r>
          </a:p>
          <a:p>
            <a:r>
              <a:rPr lang="en-US" dirty="0" err="1" smtClean="0"/>
              <a:t>Stumphole</a:t>
            </a:r>
            <a:r>
              <a:rPr lang="en-US" dirty="0" smtClean="0"/>
              <a:t> whiskey</a:t>
            </a:r>
          </a:p>
          <a:p>
            <a:r>
              <a:rPr lang="en-US" dirty="0" smtClean="0"/>
              <a:t>Tuscaloosa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Bullfinch</a:t>
            </a:r>
          </a:p>
          <a:p>
            <a:r>
              <a:rPr lang="en-US" dirty="0" smtClean="0"/>
              <a:t>Dewey Decimal System</a:t>
            </a:r>
          </a:p>
          <a:p>
            <a:r>
              <a:rPr lang="en-US" dirty="0" smtClean="0"/>
              <a:t>Diaries of Lorenzo Dow</a:t>
            </a:r>
          </a:p>
          <a:p>
            <a:r>
              <a:rPr lang="en-US" dirty="0" smtClean="0"/>
              <a:t>Here’s a quarter</a:t>
            </a:r>
          </a:p>
          <a:p>
            <a:r>
              <a:rPr lang="en-US" dirty="0" smtClean="0"/>
              <a:t>The crash</a:t>
            </a:r>
          </a:p>
          <a:p>
            <a:r>
              <a:rPr lang="en-US" dirty="0" smtClean="0"/>
              <a:t>Union suit</a:t>
            </a:r>
          </a:p>
          <a:p>
            <a:r>
              <a:rPr lang="en-US" dirty="0" smtClean="0"/>
              <a:t>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who sat on a flagpole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Indian-heads</a:t>
            </a:r>
          </a:p>
          <a:p>
            <a:r>
              <a:rPr lang="en-US" dirty="0" smtClean="0"/>
              <a:t>One Man’s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Old Testament pestilence</a:t>
            </a:r>
          </a:p>
          <a:p>
            <a:r>
              <a:rPr lang="en-US" dirty="0" smtClean="0"/>
              <a:t>Second Battle of the Marne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Egyptians walked that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Auburn</a:t>
            </a:r>
          </a:p>
          <a:p>
            <a:r>
              <a:rPr lang="en-US" sz="1600" dirty="0" smtClean="0"/>
              <a:t>Catawba worms</a:t>
            </a:r>
          </a:p>
          <a:p>
            <a:r>
              <a:rPr lang="en-US" sz="1600" dirty="0" smtClean="0"/>
              <a:t>Condescended</a:t>
            </a:r>
          </a:p>
          <a:p>
            <a:r>
              <a:rPr lang="en-US" sz="1600" dirty="0" smtClean="0"/>
              <a:t>Covey</a:t>
            </a:r>
          </a:p>
          <a:p>
            <a:r>
              <a:rPr lang="en-US" sz="1600" dirty="0" smtClean="0"/>
              <a:t>Crimson</a:t>
            </a:r>
          </a:p>
          <a:p>
            <a:r>
              <a:rPr lang="en-US" sz="1600" dirty="0" smtClean="0"/>
              <a:t>Cunning</a:t>
            </a:r>
          </a:p>
          <a:p>
            <a:r>
              <a:rPr lang="en-US" sz="1600" dirty="0" smtClean="0"/>
              <a:t>Entailment</a:t>
            </a:r>
          </a:p>
          <a:p>
            <a:r>
              <a:rPr lang="en-US" sz="1600" dirty="0" smtClean="0"/>
              <a:t>Hookworms</a:t>
            </a:r>
          </a:p>
          <a:p>
            <a:r>
              <a:rPr lang="en-US" sz="1600" dirty="0" smtClean="0"/>
              <a:t>Immune</a:t>
            </a:r>
          </a:p>
          <a:p>
            <a:r>
              <a:rPr lang="en-US" sz="1600" dirty="0" smtClean="0"/>
              <a:t>Indigenous</a:t>
            </a:r>
          </a:p>
          <a:p>
            <a:r>
              <a:rPr lang="en-US" sz="1600" dirty="0" smtClean="0"/>
              <a:t>Scrip Stamps</a:t>
            </a:r>
          </a:p>
          <a:p>
            <a:r>
              <a:rPr lang="en-US" sz="1600" dirty="0" smtClean="0"/>
              <a:t>Seceded</a:t>
            </a:r>
          </a:p>
          <a:p>
            <a:r>
              <a:rPr lang="en-US" sz="1600" dirty="0" smtClean="0"/>
              <a:t>Smilax</a:t>
            </a:r>
          </a:p>
          <a:p>
            <a:r>
              <a:rPr lang="en-US" sz="1600" dirty="0" smtClean="0"/>
              <a:t>Sojourn</a:t>
            </a:r>
          </a:p>
          <a:p>
            <a:r>
              <a:rPr lang="en-US" sz="1600" dirty="0" smtClean="0"/>
              <a:t>Subsequent mortification</a:t>
            </a:r>
          </a:p>
          <a:p>
            <a:r>
              <a:rPr lang="en-US" sz="1600" dirty="0" smtClean="0"/>
              <a:t>Vexation</a:t>
            </a:r>
          </a:p>
          <a:p>
            <a:r>
              <a:rPr lang="en-US" sz="1600" dirty="0" smtClean="0"/>
              <a:t>Wallowing illicitly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Appomattox</a:t>
            </a:r>
          </a:p>
          <a:p>
            <a:r>
              <a:rPr lang="en-US" dirty="0" err="1" smtClean="0"/>
              <a:t>Bellingraths</a:t>
            </a:r>
            <a:endParaRPr lang="en-US" dirty="0" smtClean="0"/>
          </a:p>
          <a:p>
            <a:r>
              <a:rPr lang="en-US" dirty="0" smtClean="0"/>
              <a:t>Lane cake</a:t>
            </a:r>
          </a:p>
          <a:p>
            <a:r>
              <a:rPr lang="en-US" dirty="0" smtClean="0"/>
              <a:t>Rosetta Stone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Confederate veteran</a:t>
            </a:r>
          </a:p>
          <a:p>
            <a:r>
              <a:rPr lang="en-US" dirty="0" smtClean="0"/>
              <a:t>General Hood</a:t>
            </a:r>
          </a:p>
          <a:p>
            <a:r>
              <a:rPr lang="en-US" dirty="0" smtClean="0"/>
              <a:t>House of Commons</a:t>
            </a:r>
          </a:p>
          <a:p>
            <a:r>
              <a:rPr lang="en-US" dirty="0" smtClean="0"/>
              <a:t>Let the cup pass from you</a:t>
            </a:r>
          </a:p>
          <a:p>
            <a:r>
              <a:rPr lang="en-US" dirty="0" smtClean="0"/>
              <a:t>Lord Melbourne</a:t>
            </a:r>
          </a:p>
          <a:p>
            <a:r>
              <a:rPr lang="en-US" dirty="0" smtClean="0"/>
              <a:t>Missouri Compromise</a:t>
            </a:r>
          </a:p>
          <a:p>
            <a:r>
              <a:rPr lang="en-US" dirty="0" smtClean="0"/>
              <a:t>Mount Everest</a:t>
            </a:r>
          </a:p>
          <a:p>
            <a:r>
              <a:rPr lang="en-US" dirty="0" err="1" smtClean="0"/>
              <a:t>Ol</a:t>
            </a:r>
            <a:r>
              <a:rPr lang="en-US" dirty="0" smtClean="0"/>
              <a:t>’ Blue Light</a:t>
            </a:r>
          </a:p>
          <a:p>
            <a:r>
              <a:rPr lang="en-US" dirty="0" smtClean="0"/>
              <a:t>Prime Minister</a:t>
            </a:r>
          </a:p>
          <a:p>
            <a:r>
              <a:rPr lang="en-US" dirty="0" smtClean="0"/>
              <a:t>Stonewall Jackson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Mockingbird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Confederate Army</a:t>
            </a:r>
          </a:p>
          <a:p>
            <a:r>
              <a:rPr lang="en-US" dirty="0" smtClean="0"/>
              <a:t>CSA</a:t>
            </a:r>
          </a:p>
          <a:p>
            <a:r>
              <a:rPr lang="en-US" dirty="0" smtClean="0"/>
              <a:t>Dixie Howell</a:t>
            </a:r>
          </a:p>
          <a:p>
            <a:r>
              <a:rPr lang="en-US" i="1" dirty="0" smtClean="0"/>
              <a:t>Ivanhoe</a:t>
            </a:r>
          </a:p>
          <a:p>
            <a:r>
              <a:rPr lang="en-US" dirty="0" smtClean="0"/>
              <a:t>Sir Walter Scott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Blackstone’s </a:t>
            </a:r>
            <a:r>
              <a:rPr lang="en-US" i="1" dirty="0" smtClean="0"/>
              <a:t>Commentaries</a:t>
            </a:r>
          </a:p>
          <a:p>
            <a:r>
              <a:rPr lang="en-US" dirty="0" smtClean="0"/>
              <a:t>Bootleggers</a:t>
            </a:r>
          </a:p>
          <a:p>
            <a:r>
              <a:rPr lang="en-US" dirty="0" smtClean="0"/>
              <a:t>Bread lines</a:t>
            </a:r>
          </a:p>
          <a:p>
            <a:r>
              <a:rPr lang="en-US" dirty="0" smtClean="0"/>
              <a:t>Brown’s Mule</a:t>
            </a:r>
          </a:p>
          <a:p>
            <a:r>
              <a:rPr lang="en-US" dirty="0" smtClean="0"/>
              <a:t>Castile</a:t>
            </a:r>
          </a:p>
          <a:p>
            <a:r>
              <a:rPr lang="en-US" dirty="0" smtClean="0"/>
              <a:t>Garden of Gethsemane</a:t>
            </a:r>
          </a:p>
          <a:p>
            <a:r>
              <a:rPr lang="en-US" dirty="0" smtClean="0"/>
              <a:t>Hoyt’s Cologne</a:t>
            </a:r>
          </a:p>
          <a:p>
            <a:r>
              <a:rPr lang="en-US" dirty="0" smtClean="0"/>
              <a:t>Hunt’s </a:t>
            </a:r>
            <a:r>
              <a:rPr lang="en-US" i="1" dirty="0" smtClean="0"/>
              <a:t>The Light of the World</a:t>
            </a:r>
          </a:p>
          <a:p>
            <a:r>
              <a:rPr lang="en-US" dirty="0" smtClean="0"/>
              <a:t>Octagon soap</a:t>
            </a:r>
          </a:p>
          <a:p>
            <a:r>
              <a:rPr lang="en-US" dirty="0" smtClean="0"/>
              <a:t>Shadrach</a:t>
            </a:r>
          </a:p>
          <a:p>
            <a:r>
              <a:rPr lang="en-US" dirty="0" smtClean="0"/>
              <a:t>Sit-down strikes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Lydia E. Pinkham</a:t>
            </a:r>
          </a:p>
          <a:p>
            <a:r>
              <a:rPr lang="en-US" dirty="0" smtClean="0"/>
              <a:t>Reconstruction</a:t>
            </a:r>
          </a:p>
          <a:p>
            <a:r>
              <a:rPr lang="en-US" dirty="0" smtClean="0"/>
              <a:t>Rice Christians</a:t>
            </a:r>
          </a:p>
          <a:p>
            <a:r>
              <a:rPr lang="en-US" dirty="0" smtClean="0"/>
              <a:t>War Between the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Battlement</a:t>
            </a:r>
          </a:p>
          <a:p>
            <a:r>
              <a:rPr lang="en-US" dirty="0" smtClean="0"/>
              <a:t>Flying </a:t>
            </a:r>
            <a:r>
              <a:rPr lang="en-US" dirty="0" err="1" smtClean="0"/>
              <a:t>buttressess</a:t>
            </a:r>
            <a:endParaRPr lang="en-US" dirty="0" smtClean="0"/>
          </a:p>
          <a:p>
            <a:r>
              <a:rPr lang="en-US" dirty="0" smtClean="0"/>
              <a:t>Gothic </a:t>
            </a:r>
          </a:p>
          <a:p>
            <a:r>
              <a:rPr lang="en-US" dirty="0" smtClean="0"/>
              <a:t>Jitney Jungle</a:t>
            </a:r>
          </a:p>
          <a:p>
            <a:r>
              <a:rPr lang="en-US" dirty="0" smtClean="0"/>
              <a:t>Snipe hunt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Braxton Bragg</a:t>
            </a:r>
          </a:p>
          <a:p>
            <a:r>
              <a:rPr lang="en-US" dirty="0" smtClean="0"/>
              <a:t>Ethiopia</a:t>
            </a:r>
          </a:p>
          <a:p>
            <a:r>
              <a:rPr lang="en-US" dirty="0" smtClean="0"/>
              <a:t>Greek revival columns</a:t>
            </a:r>
          </a:p>
          <a:p>
            <a:r>
              <a:rPr lang="en-US" dirty="0" smtClean="0"/>
              <a:t>Straight Prohibition ticket</a:t>
            </a:r>
          </a:p>
          <a:p>
            <a:r>
              <a:rPr lang="en-US" dirty="0" smtClean="0"/>
              <a:t>William Jennings Bryan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17 -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Fountain pen</a:t>
            </a:r>
          </a:p>
          <a:p>
            <a:r>
              <a:rPr lang="en-US" dirty="0" smtClean="0"/>
              <a:t>Icebox</a:t>
            </a:r>
          </a:p>
          <a:p>
            <a:r>
              <a:rPr lang="en-US" dirty="0" smtClean="0"/>
              <a:t>Model-T Ford</a:t>
            </a:r>
          </a:p>
          <a:p>
            <a:r>
              <a:rPr lang="en-US" dirty="0" smtClean="0"/>
              <a:t>Shotgun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18 -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Cotton gin</a:t>
            </a:r>
          </a:p>
          <a:p>
            <a:r>
              <a:rPr lang="en-US" dirty="0" smtClean="0"/>
              <a:t>Mr. Jingle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600" dirty="0" smtClean="0"/>
              <a:t>Amiable</a:t>
            </a:r>
          </a:p>
          <a:p>
            <a:r>
              <a:rPr lang="en-US" sz="1600" dirty="0" smtClean="0"/>
              <a:t>Compromise</a:t>
            </a:r>
          </a:p>
          <a:p>
            <a:r>
              <a:rPr lang="en-US" sz="1600" dirty="0" smtClean="0"/>
              <a:t>Contemptuous</a:t>
            </a:r>
          </a:p>
          <a:p>
            <a:r>
              <a:rPr lang="en-US" sz="1600" dirty="0" smtClean="0"/>
              <a:t>Contentious</a:t>
            </a:r>
          </a:p>
          <a:p>
            <a:r>
              <a:rPr lang="en-US" sz="1600" dirty="0" smtClean="0"/>
              <a:t>Cootie</a:t>
            </a:r>
          </a:p>
          <a:p>
            <a:r>
              <a:rPr lang="en-US" sz="1600" dirty="0" err="1" smtClean="0"/>
              <a:t>Cracklin</a:t>
            </a:r>
            <a:r>
              <a:rPr lang="en-US" sz="1600" dirty="0" smtClean="0"/>
              <a:t> bread</a:t>
            </a:r>
          </a:p>
          <a:p>
            <a:r>
              <a:rPr lang="en-US" sz="1600" dirty="0" smtClean="0"/>
              <a:t>Diminutive</a:t>
            </a:r>
          </a:p>
          <a:p>
            <a:r>
              <a:rPr lang="en-US" sz="1600" dirty="0" smtClean="0"/>
              <a:t>Disapprobation</a:t>
            </a:r>
          </a:p>
          <a:p>
            <a:r>
              <a:rPr lang="en-US" sz="1600" dirty="0" smtClean="0"/>
              <a:t>Discernible</a:t>
            </a:r>
          </a:p>
          <a:p>
            <a:r>
              <a:rPr lang="en-US" sz="1600" dirty="0" smtClean="0"/>
              <a:t>Dispensation</a:t>
            </a:r>
          </a:p>
          <a:p>
            <a:r>
              <a:rPr lang="en-US" sz="1600" dirty="0" smtClean="0"/>
              <a:t>Dose of magnesia</a:t>
            </a:r>
          </a:p>
          <a:p>
            <a:r>
              <a:rPr lang="en-US" sz="1600" dirty="0" smtClean="0"/>
              <a:t>Eddy</a:t>
            </a:r>
          </a:p>
          <a:p>
            <a:r>
              <a:rPr lang="en-US" sz="1600" dirty="0" smtClean="0"/>
              <a:t>Erratic</a:t>
            </a:r>
          </a:p>
          <a:p>
            <a:r>
              <a:rPr lang="en-US" sz="1600" dirty="0" smtClean="0"/>
              <a:t>Flinty</a:t>
            </a:r>
          </a:p>
          <a:p>
            <a:r>
              <a:rPr lang="en-US" sz="1600" dirty="0" smtClean="0"/>
              <a:t>Fractious</a:t>
            </a:r>
          </a:p>
          <a:p>
            <a:r>
              <a:rPr lang="en-US" sz="1600" dirty="0" smtClean="0"/>
              <a:t>Gravely</a:t>
            </a:r>
          </a:p>
          <a:p>
            <a:r>
              <a:rPr lang="en-US" sz="1600" dirty="0" err="1" smtClean="0"/>
              <a:t>Haint</a:t>
            </a:r>
            <a:endParaRPr lang="en-US" sz="1600" dirty="0" smtClean="0"/>
          </a:p>
          <a:p>
            <a:r>
              <a:rPr lang="en-US" sz="1600" dirty="0" smtClean="0"/>
              <a:t>Irked</a:t>
            </a:r>
          </a:p>
          <a:p>
            <a:r>
              <a:rPr lang="en-US" sz="1600" dirty="0" smtClean="0"/>
              <a:t>Kerosene</a:t>
            </a:r>
          </a:p>
          <a:p>
            <a:r>
              <a:rPr lang="en-US" sz="1600" dirty="0" smtClean="0"/>
              <a:t>Lye soap</a:t>
            </a:r>
          </a:p>
          <a:p>
            <a:r>
              <a:rPr lang="en-US" sz="1600" dirty="0" smtClean="0"/>
              <a:t>Monosyllabic</a:t>
            </a:r>
          </a:p>
          <a:p>
            <a:r>
              <a:rPr lang="en-US" sz="1600" dirty="0" smtClean="0"/>
              <a:t>Mutual concessions</a:t>
            </a:r>
          </a:p>
          <a:p>
            <a:r>
              <a:rPr lang="en-US" sz="1600" dirty="0" smtClean="0"/>
              <a:t>Onslaught</a:t>
            </a:r>
          </a:p>
          <a:p>
            <a:r>
              <a:rPr lang="en-US" sz="1600" dirty="0" smtClean="0"/>
              <a:t>Preserve</a:t>
            </a:r>
          </a:p>
          <a:p>
            <a:r>
              <a:rPr lang="en-US" sz="1600" dirty="0" smtClean="0"/>
              <a:t>Tranquility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20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men are created equal</a:t>
            </a:r>
          </a:p>
          <a:p>
            <a:r>
              <a:rPr lang="en-US" dirty="0" smtClean="0"/>
              <a:t>Distaff side of the Executive Branch</a:t>
            </a:r>
          </a:p>
          <a:p>
            <a:r>
              <a:rPr lang="en-US" dirty="0" smtClean="0"/>
              <a:t>Einstein</a:t>
            </a:r>
          </a:p>
          <a:p>
            <a:r>
              <a:rPr lang="en-US" dirty="0" smtClean="0"/>
              <a:t>Rockefeller</a:t>
            </a:r>
          </a:p>
          <a:p>
            <a:r>
              <a:rPr lang="en-US" dirty="0" smtClean="0"/>
              <a:t>Thomas Jefferson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Birmingham</a:t>
            </a:r>
          </a:p>
          <a:p>
            <a:r>
              <a:rPr lang="en-US" dirty="0" smtClean="0"/>
              <a:t>Mrs. Roosevelt</a:t>
            </a:r>
          </a:p>
          <a:p>
            <a:r>
              <a:rPr lang="en-US" dirty="0" smtClean="0"/>
              <a:t>People up there set ‘</a:t>
            </a:r>
            <a:r>
              <a:rPr lang="en-US" dirty="0" err="1" smtClean="0"/>
              <a:t>em</a:t>
            </a:r>
            <a:r>
              <a:rPr lang="en-US" dirty="0" smtClean="0"/>
              <a:t> free</a:t>
            </a:r>
          </a:p>
          <a:p>
            <a:r>
              <a:rPr lang="en-US" dirty="0" err="1" smtClean="0"/>
              <a:t>Tryin</a:t>
            </a:r>
            <a:r>
              <a:rPr lang="en-US" dirty="0" smtClean="0"/>
              <a:t>’ to sit with ‘</a:t>
            </a:r>
            <a:r>
              <a:rPr lang="en-US" dirty="0" err="1" smtClean="0"/>
              <a:t>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English 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26 –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Adolf Hitler has been after all the Jews</a:t>
            </a:r>
          </a:p>
          <a:p>
            <a:r>
              <a:rPr lang="en-US" dirty="0" smtClean="0"/>
              <a:t>Adolf Hitler</a:t>
            </a:r>
          </a:p>
          <a:p>
            <a:r>
              <a:rPr lang="en-US" dirty="0" smtClean="0"/>
              <a:t>Elmer Davis</a:t>
            </a:r>
          </a:p>
          <a:p>
            <a:r>
              <a:rPr lang="en-US" dirty="0" smtClean="0"/>
              <a:t>Holy-roller</a:t>
            </a:r>
          </a:p>
          <a:p>
            <a:r>
              <a:rPr lang="en-US" dirty="0" smtClean="0"/>
              <a:t>Uncle </a:t>
            </a:r>
            <a:r>
              <a:rPr lang="en-US" dirty="0" err="1" smtClean="0"/>
              <a:t>Natchell</a:t>
            </a:r>
            <a:r>
              <a:rPr lang="en-US" dirty="0" smtClean="0"/>
              <a:t> Story: Uncle </a:t>
            </a:r>
            <a:r>
              <a:rPr lang="en-US" dirty="0" err="1" smtClean="0"/>
              <a:t>Natchell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27 -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Bob Taylor</a:t>
            </a:r>
          </a:p>
          <a:p>
            <a:r>
              <a:rPr lang="en-US" i="1" dirty="0" smtClean="0"/>
              <a:t>Ad Astra Per </a:t>
            </a:r>
            <a:r>
              <a:rPr lang="en-US" i="1" dirty="0" err="1" smtClean="0"/>
              <a:t>Aspera</a:t>
            </a:r>
            <a:endParaRPr lang="en-US" i="1" dirty="0" smtClean="0"/>
          </a:p>
          <a:p>
            <a:r>
              <a:rPr lang="en-US" dirty="0" smtClean="0"/>
              <a:t>Cotton Tom Heflin</a:t>
            </a:r>
          </a:p>
          <a:p>
            <a:r>
              <a:rPr lang="en-US" dirty="0" smtClean="0"/>
              <a:t>Dog </a:t>
            </a:r>
            <a:r>
              <a:rPr lang="en-US" dirty="0" err="1" smtClean="0"/>
              <a:t>Victrolas</a:t>
            </a:r>
            <a:endParaRPr lang="en-US" dirty="0" smtClean="0"/>
          </a:p>
          <a:p>
            <a:r>
              <a:rPr lang="en-US" dirty="0" smtClean="0"/>
              <a:t>Ladies’ Law</a:t>
            </a:r>
          </a:p>
          <a:p>
            <a:r>
              <a:rPr lang="en-US" dirty="0" smtClean="0"/>
              <a:t>National Recovery Act</a:t>
            </a:r>
          </a:p>
          <a:p>
            <a:r>
              <a:rPr lang="en-US" dirty="0" smtClean="0"/>
              <a:t>Nine old men</a:t>
            </a:r>
          </a:p>
          <a:p>
            <a:r>
              <a:rPr lang="en-US" dirty="0" smtClean="0"/>
              <a:t>NRA-WE DO OUR PART</a:t>
            </a:r>
          </a:p>
          <a:p>
            <a:r>
              <a:rPr lang="en-US" dirty="0" smtClean="0"/>
              <a:t>Syrians</a:t>
            </a:r>
          </a:p>
          <a:p>
            <a:r>
              <a:rPr lang="en-US" dirty="0" smtClean="0"/>
              <a:t>WPA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28 - 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Three-corner hats, confederate caps, Spanish-American War hats, and World War helmets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Acid tongue in her head</a:t>
            </a:r>
          </a:p>
          <a:p>
            <a:r>
              <a:rPr lang="en-US" dirty="0" smtClean="0"/>
              <a:t>Get Miss </a:t>
            </a:r>
            <a:r>
              <a:rPr lang="en-US" dirty="0" err="1" smtClean="0"/>
              <a:t>Maudie’s</a:t>
            </a:r>
            <a:r>
              <a:rPr lang="en-US" dirty="0" smtClean="0"/>
              <a:t> goat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7 –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Walked on eggs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sure as eggs</a:t>
            </a:r>
          </a:p>
          <a:p>
            <a:r>
              <a:rPr lang="en-US" dirty="0" smtClean="0"/>
              <a:t>Bowed to the inevitable</a:t>
            </a:r>
          </a:p>
          <a:p>
            <a:r>
              <a:rPr lang="en-US" dirty="0" smtClean="0"/>
              <a:t>Drew a bead on him</a:t>
            </a:r>
          </a:p>
          <a:p>
            <a:r>
              <a:rPr lang="en-US" dirty="0" smtClean="0"/>
              <a:t>On tenterhooks</a:t>
            </a:r>
          </a:p>
          <a:p>
            <a:r>
              <a:rPr lang="en-US" dirty="0" smtClean="0"/>
              <a:t>Set my teeth permanently on edge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 camp</a:t>
            </a:r>
          </a:p>
          <a:p>
            <a:r>
              <a:rPr lang="en-US" dirty="0" smtClean="0"/>
              <a:t>Tooth and nail</a:t>
            </a:r>
          </a:p>
          <a:p>
            <a:r>
              <a:rPr lang="en-US" dirty="0" smtClean="0"/>
              <a:t>Tribal curse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Auspicious</a:t>
            </a:r>
          </a:p>
          <a:p>
            <a:r>
              <a:rPr lang="en-US" sz="1600" dirty="0" smtClean="0"/>
              <a:t>Melancholy</a:t>
            </a:r>
          </a:p>
          <a:p>
            <a:r>
              <a:rPr lang="en-US" sz="1600" dirty="0" smtClean="0"/>
              <a:t>Quelling of nausea</a:t>
            </a:r>
          </a:p>
          <a:p>
            <a:r>
              <a:rPr lang="en-US" sz="1600" dirty="0" smtClean="0"/>
              <a:t>Scuppernongs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 –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‘druthers</a:t>
            </a:r>
          </a:p>
          <a:p>
            <a:r>
              <a:rPr lang="en-US" dirty="0" smtClean="0"/>
              <a:t>Slow fuse</a:t>
            </a:r>
          </a:p>
          <a:p>
            <a:r>
              <a:rPr lang="en-US" dirty="0" smtClean="0"/>
              <a:t>Stood as much guff</a:t>
            </a:r>
          </a:p>
          <a:p>
            <a:r>
              <a:rPr lang="en-US" dirty="0" smtClean="0"/>
              <a:t>When the chips are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scrap a few barnacles off the ship of state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Traveled in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15 -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had seen the 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Blind spots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17 -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Counting his chickens</a:t>
            </a:r>
          </a:p>
          <a:p>
            <a:r>
              <a:rPr lang="en-US" dirty="0" smtClean="0"/>
              <a:t>Guests of the country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18 -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Took advantage of 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Looked daggers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22 -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the lie</a:t>
            </a:r>
          </a:p>
          <a:p>
            <a:r>
              <a:rPr lang="en-US" dirty="0" smtClean="0"/>
              <a:t>runner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24 -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Blue in the face</a:t>
            </a:r>
          </a:p>
          <a:p>
            <a:r>
              <a:rPr lang="en-US" dirty="0" smtClean="0"/>
              <a:t>Fighting the good fight</a:t>
            </a:r>
          </a:p>
          <a:p>
            <a:r>
              <a:rPr lang="en-US" dirty="0" smtClean="0"/>
              <a:t>Their time came</a:t>
            </a:r>
          </a:p>
          <a:p>
            <a:r>
              <a:rPr lang="en-US" dirty="0"/>
              <a:t>W</a:t>
            </a:r>
            <a:r>
              <a:rPr lang="en-US" dirty="0" smtClean="0"/>
              <a:t>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Asinine</a:t>
            </a:r>
          </a:p>
          <a:p>
            <a:r>
              <a:rPr lang="en-US" sz="1600" dirty="0" smtClean="0"/>
              <a:t>Benevolence</a:t>
            </a:r>
          </a:p>
          <a:p>
            <a:r>
              <a:rPr lang="en-US" sz="1600" dirty="0" smtClean="0"/>
              <a:t>Benign</a:t>
            </a:r>
          </a:p>
          <a:p>
            <a:r>
              <a:rPr lang="en-US" sz="1600" dirty="0" smtClean="0"/>
              <a:t>Bridgework</a:t>
            </a:r>
          </a:p>
          <a:p>
            <a:r>
              <a:rPr lang="en-US" sz="1600" dirty="0" smtClean="0"/>
              <a:t>Chameleon</a:t>
            </a:r>
          </a:p>
          <a:p>
            <a:r>
              <a:rPr lang="en-US" sz="1600" dirty="0" smtClean="0"/>
              <a:t>Cordiality</a:t>
            </a:r>
          </a:p>
          <a:p>
            <a:r>
              <a:rPr lang="en-US" sz="1600" dirty="0" smtClean="0"/>
              <a:t>Edification</a:t>
            </a:r>
          </a:p>
          <a:p>
            <a:r>
              <a:rPr lang="en-US" sz="1600" dirty="0" smtClean="0"/>
              <a:t>Gaped</a:t>
            </a:r>
          </a:p>
          <a:p>
            <a:r>
              <a:rPr lang="en-US" sz="1600" dirty="0" smtClean="0"/>
              <a:t>Inquisitive</a:t>
            </a:r>
          </a:p>
          <a:p>
            <a:r>
              <a:rPr lang="en-US" sz="1600" dirty="0" smtClean="0"/>
              <a:t>Mimosa</a:t>
            </a:r>
          </a:p>
          <a:p>
            <a:r>
              <a:rPr lang="en-US" sz="1600" dirty="0" smtClean="0"/>
              <a:t>Morbid</a:t>
            </a:r>
          </a:p>
          <a:p>
            <a:r>
              <a:rPr lang="en-US" sz="1600" dirty="0" smtClean="0"/>
              <a:t>Placidly</a:t>
            </a:r>
          </a:p>
          <a:p>
            <a:r>
              <a:rPr lang="en-US" sz="1600" dirty="0" smtClean="0"/>
              <a:t>Protestant</a:t>
            </a:r>
          </a:p>
          <a:p>
            <a:r>
              <a:rPr lang="en-US" sz="1600" dirty="0" smtClean="0"/>
              <a:t>Pulpit Gospel</a:t>
            </a:r>
          </a:p>
          <a:p>
            <a:r>
              <a:rPr lang="en-US" sz="1600" dirty="0" smtClean="0"/>
              <a:t>Quibbling</a:t>
            </a:r>
          </a:p>
          <a:p>
            <a:r>
              <a:rPr lang="en-US" sz="1600" dirty="0" smtClean="0"/>
              <a:t>Tacit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Collards</a:t>
            </a:r>
          </a:p>
          <a:p>
            <a:r>
              <a:rPr lang="en-US" sz="1600" dirty="0" smtClean="0"/>
              <a:t>Dismemberment</a:t>
            </a:r>
          </a:p>
          <a:p>
            <a:r>
              <a:rPr lang="en-US" sz="1600" dirty="0" smtClean="0"/>
              <a:t>Eerily</a:t>
            </a:r>
          </a:p>
          <a:p>
            <a:r>
              <a:rPr lang="en-US" sz="1600" dirty="0" smtClean="0"/>
              <a:t>Ensuing</a:t>
            </a:r>
          </a:p>
          <a:p>
            <a:r>
              <a:rPr lang="en-US" sz="1600" dirty="0" smtClean="0"/>
              <a:t>Franklin stove</a:t>
            </a:r>
          </a:p>
          <a:p>
            <a:r>
              <a:rPr lang="en-US" sz="1600" dirty="0" smtClean="0"/>
              <a:t>Kudzu</a:t>
            </a:r>
          </a:p>
          <a:p>
            <a:r>
              <a:rPr lang="en-US" sz="1600" dirty="0" smtClean="0"/>
              <a:t>Lattice-work</a:t>
            </a:r>
          </a:p>
          <a:p>
            <a:r>
              <a:rPr lang="en-US" sz="1600" dirty="0" smtClean="0"/>
              <a:t>Malignant</a:t>
            </a:r>
          </a:p>
          <a:p>
            <a:r>
              <a:rPr lang="en-US" sz="1600" dirty="0" smtClean="0"/>
              <a:t>Prowess</a:t>
            </a:r>
          </a:p>
          <a:p>
            <a:r>
              <a:rPr lang="en-US" sz="1600" dirty="0" smtClean="0"/>
              <a:t>Ramshackle</a:t>
            </a:r>
          </a:p>
          <a:p>
            <a:r>
              <a:rPr lang="en-US" sz="1600" dirty="0" smtClean="0"/>
              <a:t>Respiration</a:t>
            </a:r>
          </a:p>
          <a:p>
            <a:r>
              <a:rPr lang="en-US" sz="1600" dirty="0" smtClean="0"/>
              <a:t>Rigid</a:t>
            </a:r>
          </a:p>
          <a:p>
            <a:r>
              <a:rPr lang="en-US" sz="1600" dirty="0" smtClean="0"/>
              <a:t>Waning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Cleaved</a:t>
            </a:r>
          </a:p>
          <a:p>
            <a:r>
              <a:rPr lang="en-US" sz="1600" dirty="0" smtClean="0"/>
              <a:t>Gnats</a:t>
            </a:r>
          </a:p>
          <a:p>
            <a:r>
              <a:rPr lang="en-US" sz="1600" dirty="0" smtClean="0"/>
              <a:t>Meditative</a:t>
            </a:r>
          </a:p>
          <a:p>
            <a:r>
              <a:rPr lang="en-US" sz="1600" dirty="0" smtClean="0"/>
              <a:t>Palate</a:t>
            </a:r>
          </a:p>
          <a:p>
            <a:r>
              <a:rPr lang="en-US" sz="1600" dirty="0" smtClean="0"/>
              <a:t>Perpetual embalming</a:t>
            </a:r>
          </a:p>
          <a:p>
            <a:r>
              <a:rPr lang="en-US" sz="1600" dirty="0" smtClean="0"/>
              <a:t>Rendered speechless</a:t>
            </a:r>
          </a:p>
          <a:p>
            <a:r>
              <a:rPr lang="en-US" sz="1600" dirty="0" smtClean="0"/>
              <a:t>Vigil</a:t>
            </a:r>
          </a:p>
          <a:p>
            <a:r>
              <a:rPr lang="en-US" sz="1600" dirty="0" smtClean="0"/>
              <a:t>Whittles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Chapter 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dirty="0" smtClean="0"/>
              <a:t>Aberrations</a:t>
            </a:r>
          </a:p>
          <a:p>
            <a:r>
              <a:rPr lang="en-US" sz="1600" dirty="0" smtClean="0"/>
              <a:t>Azaleas</a:t>
            </a:r>
          </a:p>
          <a:p>
            <a:r>
              <a:rPr lang="en-US" sz="1600" dirty="0" smtClean="0"/>
              <a:t>Cannas</a:t>
            </a:r>
          </a:p>
          <a:p>
            <a:r>
              <a:rPr lang="en-US" sz="1600" dirty="0" smtClean="0"/>
              <a:t>Caricatures</a:t>
            </a:r>
          </a:p>
          <a:p>
            <a:r>
              <a:rPr lang="en-US" sz="1600" dirty="0" smtClean="0"/>
              <a:t>Cordial</a:t>
            </a:r>
          </a:p>
          <a:p>
            <a:r>
              <a:rPr lang="en-US" sz="1600" dirty="0" smtClean="0"/>
              <a:t>Flue</a:t>
            </a:r>
          </a:p>
          <a:p>
            <a:r>
              <a:rPr lang="en-US" sz="1600" dirty="0" smtClean="0"/>
              <a:t>Meteorological</a:t>
            </a:r>
          </a:p>
          <a:p>
            <a:r>
              <a:rPr lang="en-US" sz="1600" dirty="0" smtClean="0"/>
              <a:t>Morphodite</a:t>
            </a:r>
          </a:p>
          <a:p>
            <a:r>
              <a:rPr lang="en-US" sz="1600" dirty="0" smtClean="0"/>
              <a:t>Near libel</a:t>
            </a:r>
          </a:p>
          <a:p>
            <a:r>
              <a:rPr lang="en-US" sz="1600" dirty="0" smtClean="0"/>
              <a:t>Perpetrated</a:t>
            </a:r>
          </a:p>
          <a:p>
            <a:r>
              <a:rPr lang="en-US" sz="1600" dirty="0" smtClean="0"/>
              <a:t>Plaited</a:t>
            </a:r>
          </a:p>
          <a:p>
            <a:r>
              <a:rPr lang="en-US" sz="1600" dirty="0" smtClean="0"/>
              <a:t>Procured</a:t>
            </a:r>
          </a:p>
          <a:p>
            <a:r>
              <a:rPr lang="en-US" sz="1600" dirty="0" smtClean="0"/>
              <a:t>Prophets</a:t>
            </a:r>
          </a:p>
          <a:p>
            <a:r>
              <a:rPr lang="en-US" sz="1600" dirty="0" smtClean="0"/>
              <a:t>Quelled</a:t>
            </a:r>
          </a:p>
          <a:p>
            <a:r>
              <a:rPr lang="en-US" sz="1600" dirty="0" smtClean="0"/>
              <a:t>Roomers</a:t>
            </a:r>
          </a:p>
          <a:p>
            <a:r>
              <a:rPr lang="en-US" sz="1600" dirty="0" smtClean="0"/>
              <a:t>Switches</a:t>
            </a:r>
          </a:p>
          <a:p>
            <a:r>
              <a:rPr lang="en-US" sz="1600" dirty="0" smtClean="0"/>
              <a:t>Taffeta</a:t>
            </a:r>
          </a:p>
          <a:p>
            <a:r>
              <a:rPr lang="en-US" sz="1600" dirty="0" smtClean="0"/>
              <a:t>Touchous</a:t>
            </a:r>
          </a:p>
          <a:p>
            <a:r>
              <a:rPr lang="en-US" sz="1600" dirty="0" smtClean="0"/>
              <a:t>Treble</a:t>
            </a:r>
          </a:p>
          <a:p>
            <a:r>
              <a:rPr lang="en-US" sz="1600" dirty="0" smtClean="0"/>
              <a:t>Unfathomable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E1003A23BE4F4FA20FBF281849F03B" ma:contentTypeVersion="2" ma:contentTypeDescription="Create a new document." ma:contentTypeScope="" ma:versionID="d6eff395f6d7b948d821b7ceafe125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dcc10a156eb2aa295318eab019ded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368BD-EB75-46F7-A6E7-B2E6423096C9}"/>
</file>

<file path=customXml/itemProps2.xml><?xml version="1.0" encoding="utf-8"?>
<ds:datastoreItem xmlns:ds="http://schemas.openxmlformats.org/officeDocument/2006/customXml" ds:itemID="{FC2E0B90-BC5A-492A-A74A-5A9B0AFAE3E2}"/>
</file>

<file path=customXml/itemProps3.xml><?xml version="1.0" encoding="utf-8"?>
<ds:datastoreItem xmlns:ds="http://schemas.openxmlformats.org/officeDocument/2006/customXml" ds:itemID="{DBF72492-9593-404B-A1BF-73433004BB39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1065</Words>
  <Application>Microsoft Office PowerPoint</Application>
  <PresentationFormat>On-screen Show (4:3)</PresentationFormat>
  <Paragraphs>598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Civic</vt:lpstr>
      <vt:lpstr>Mrs.Beckham’s Student Survival Guide to TKAM</vt:lpstr>
      <vt:lpstr>Vocabulary Chapter One</vt:lpstr>
      <vt:lpstr>Vocabulary Chapter Two</vt:lpstr>
      <vt:lpstr>Vocabulary Chapter Three</vt:lpstr>
      <vt:lpstr>Vocabulary Chapter Four</vt:lpstr>
      <vt:lpstr>Vocabulary Chapter Five</vt:lpstr>
      <vt:lpstr>Vocabulary Chapter Six</vt:lpstr>
      <vt:lpstr>Vocabulary Chapter Seven</vt:lpstr>
      <vt:lpstr>Vocabulary Chapter Eight</vt:lpstr>
      <vt:lpstr>Vocabulary Chapter Nine</vt:lpstr>
      <vt:lpstr>Vocabulary Chapter Nine</vt:lpstr>
      <vt:lpstr>Vocabulary Chapter Ten</vt:lpstr>
      <vt:lpstr>Vocabulary Chapter Eleven</vt:lpstr>
      <vt:lpstr>Vocabulary Chapter Twelve</vt:lpstr>
      <vt:lpstr>Vocabulary Chapter Thirteen</vt:lpstr>
      <vt:lpstr>Vocabulary Chapter Fourteen</vt:lpstr>
      <vt:lpstr>Vocabulary Chapter Fifteen</vt:lpstr>
      <vt:lpstr>Vocabulary Chapter Sixteen</vt:lpstr>
      <vt:lpstr>Vocabulary Chapter Seventeen</vt:lpstr>
      <vt:lpstr>Vocabulary Chapter Seventeen Cont.</vt:lpstr>
      <vt:lpstr>Vocabulary Chapter Eighteen</vt:lpstr>
      <vt:lpstr>Vocabulary Chapter Nineteen</vt:lpstr>
      <vt:lpstr>Vocabulary Chapter Twenty</vt:lpstr>
      <vt:lpstr>Chapter 1 - Allusions</vt:lpstr>
      <vt:lpstr>Chapter 2 - Allusions</vt:lpstr>
      <vt:lpstr>Chapter 3 - Allusions</vt:lpstr>
      <vt:lpstr>Chapter 4 - Allusions</vt:lpstr>
      <vt:lpstr>Chapter 5 - Allusions</vt:lpstr>
      <vt:lpstr>Chapter 7 - Allusions</vt:lpstr>
      <vt:lpstr>Chapter 8 – Allusions</vt:lpstr>
      <vt:lpstr>Chapter 9 – Allusions</vt:lpstr>
      <vt:lpstr>Chapter 10 - Allusions</vt:lpstr>
      <vt:lpstr>Chapter 11 - Allusions</vt:lpstr>
      <vt:lpstr>Chapter 12 - Allusions</vt:lpstr>
      <vt:lpstr>Chapter 13 - Allusions</vt:lpstr>
      <vt:lpstr>Chapter 15 - Allusions</vt:lpstr>
      <vt:lpstr>Chapter 16 – Allusions</vt:lpstr>
      <vt:lpstr>Chapter 17 - Allusions</vt:lpstr>
      <vt:lpstr>Chapter 18 - Allusions</vt:lpstr>
      <vt:lpstr>Chapter 20 – Allusions</vt:lpstr>
      <vt:lpstr>Chapter 24 - Allusions</vt:lpstr>
      <vt:lpstr>Chapter 25 – Allusions</vt:lpstr>
      <vt:lpstr>Chapter 26 – Allusions</vt:lpstr>
      <vt:lpstr>Chapter 27 - Allusions</vt:lpstr>
      <vt:lpstr>Chapter 28 - Allusions</vt:lpstr>
      <vt:lpstr>Chapter 5 - Idioms</vt:lpstr>
      <vt:lpstr>Chapter 7 – Idioms</vt:lpstr>
      <vt:lpstr>Chapter 9 - Idioms</vt:lpstr>
      <vt:lpstr>Chapter 10 - Idioms</vt:lpstr>
      <vt:lpstr>Chapter 11 – Idioms</vt:lpstr>
      <vt:lpstr>Chapter 12 - Idioms</vt:lpstr>
      <vt:lpstr>Chapter 13 - Idioms</vt:lpstr>
      <vt:lpstr>Chapter 15 - Idioms</vt:lpstr>
      <vt:lpstr>Chapter 16 - Idioms</vt:lpstr>
      <vt:lpstr>Chapter 17 - Idioms</vt:lpstr>
      <vt:lpstr>Chapter 18 - Idioms</vt:lpstr>
      <vt:lpstr>Chapter 19 - Idioms</vt:lpstr>
      <vt:lpstr>Chapter 22 - Idioms</vt:lpstr>
      <vt:lpstr>Chapter 24 - Idioms</vt:lpstr>
    </vt:vector>
  </TitlesOfParts>
  <Company>McKinney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Mrs.Beckham’s Student Survival Guide to TKAM</dc:title>
  <dc:creator>103769</dc:creator>
  <cp:lastModifiedBy>Technology Services Group</cp:lastModifiedBy>
  <cp:revision>6</cp:revision>
  <dcterms:created xsi:type="dcterms:W3CDTF">2015-01-20T22:19:49Z</dcterms:created>
  <dcterms:modified xsi:type="dcterms:W3CDTF">2015-01-20T23:50:05Z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0x0101001EE1003A23BE4F4FA20FBF281849F03B</vt:lpwstr>
  </property>
</Properties>
</file>