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63" r:id="rId13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20" y="-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1474031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Define each of the words on this page in your own words.  Use images to support your descriptions.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Define each of the words on this page in your own words.  Use images to support your descriptions.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Define each of the words on this page in your own words.  Use images to support your descriptions.</a:t>
            </a:r>
          </a:p>
          <a:p>
            <a:pPr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How many cusps are on each tooth.</a:t>
            </a:r>
          </a:p>
          <a:p>
            <a:pPr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How many roots does each type of tooth have?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What is the difference between Primary Dentition and Permanent Dentition.</a:t>
            </a:r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Describe the numbering schemem for each.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is victim identification performed. 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Describe the procedure for analyzing bite marks. 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Describe the procedure for analyzing bite marks. 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Describe how bite mark analysis was applied to the case of Ted Bundy.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3093234"/>
            <a:ext cx="8458200" cy="712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4406309"/>
            <a:ext cx="8686800" cy="519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dentalcare.com/en-US/dental-education/continuing-education/ce104/ce104.aspx?ModuleName=coursecontent&amp;PartID=0&amp;SectionID=-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dentalcare.com/en-US/dental-education/continuing-education/ce104/ce104.aspx?ModuleName=coursecontent&amp;PartID=1&amp;SectionID=-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dentalcare.com/en-US/dental-education/continuing-education/ce104/ce104.aspx?ModuleName=coursecontent&amp;PartID=2&amp;SectionID=-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dentalcare.com/en-US/dental-education/continuing-education/ce104/ce104.aspx?ModuleName=coursecontent&amp;PartID=3&amp;SectionID=-1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science.howstuffworks.com/forensic-dentistry2.ht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science.howstuffworks.com/forensic-dentistry3.ht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cience.howstuffworks.com/forensic-dentistry4.htm" TargetMode="External"/><Relationship Id="rId4" Type="http://schemas.openxmlformats.org/officeDocument/2006/relationships/hyperlink" Target="http://science.howstuffworks.com/forensic-dentistry3.ht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crimelibrary.com/criminal_mind/forensics/bitemarks/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Forensic Odontology 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3089719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Unit Four Lesson 1</a:t>
            </a:r>
          </a:p>
        </p:txBody>
      </p:sp>
      <p:sp>
        <p:nvSpPr>
          <p:cNvPr id="30" name="Shape 30"/>
          <p:cNvSpPr txBox="1"/>
          <p:nvPr/>
        </p:nvSpPr>
        <p:spPr>
          <a:xfrm>
            <a:off x="676900" y="3906975"/>
            <a:ext cx="7772400" cy="99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Name(s): 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Basic Dental Terminology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56325" y="1460500"/>
            <a:ext cx="8630400" cy="3469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02272"/>
              </a:lnSpc>
              <a:spcBef>
                <a:spcPts val="0"/>
              </a:spcBef>
              <a:buClr>
                <a:srgbClr val="222222"/>
              </a:buClr>
              <a:buFont typeface="Arial"/>
              <a:buChar char="●"/>
            </a:pPr>
            <a:endParaRPr sz="1800">
              <a:solidFill>
                <a:srgbClr val="0000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Four Parts of a Tooth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0" y="1464200"/>
            <a:ext cx="5546999" cy="3568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00" b="1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u="sng" dirty="0">
                <a:solidFill>
                  <a:schemeClr val="hlink"/>
                </a:solidFill>
                <a:hlinkClick r:id="rId3"/>
              </a:rPr>
              <a:t>Types of Teeth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0" y="1406775"/>
            <a:ext cx="9144000" cy="3620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Tooth Numbering System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0" y="1454300"/>
            <a:ext cx="4254299" cy="3689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60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Victim Identification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58333"/>
              </a:lnSpc>
              <a:spcBef>
                <a:spcPts val="0"/>
              </a:spcBef>
              <a:buNone/>
            </a:pPr>
            <a:endParaRPr sz="1400">
              <a:solidFill>
                <a:srgbClr val="535353"/>
              </a:solidFill>
              <a:latin typeface="Impact"/>
              <a:ea typeface="Impact"/>
              <a:cs typeface="Impact"/>
              <a:sym typeface="Impact"/>
            </a:endParaRPr>
          </a:p>
          <a:p>
            <a:pPr lvl="0" rtl="0">
              <a:lnSpc>
                <a:spcPct val="158333"/>
              </a:lnSpc>
              <a:spcBef>
                <a:spcPts val="0"/>
              </a:spcBef>
              <a:buNone/>
            </a:pPr>
            <a:endParaRPr sz="1400">
              <a:solidFill>
                <a:srgbClr val="535353"/>
              </a:solidFill>
              <a:latin typeface="Impact"/>
              <a:ea typeface="Impact"/>
              <a:cs typeface="Impact"/>
              <a:sym typeface="Impact"/>
            </a:endParaRPr>
          </a:p>
          <a:p>
            <a:pPr lvl="0" indent="457200" rtl="0">
              <a:spcBef>
                <a:spcPts val="0"/>
              </a:spcBef>
              <a:buNone/>
            </a:pPr>
            <a:endParaRPr sz="1400">
              <a:solidFill>
                <a:srgbClr val="535353"/>
              </a:solidFill>
              <a:latin typeface="Impact"/>
              <a:ea typeface="Impact"/>
              <a:cs typeface="Impact"/>
              <a:sym typeface="Impact"/>
            </a:endParaRPr>
          </a:p>
          <a:p>
            <a:pPr lvl="0" indent="45720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lvl="0" indent="45720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lvl="0" indent="45720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lvl="0" indent="45720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2972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Bite Marks: </a:t>
            </a:r>
            <a:r>
              <a:rPr lang="en" u="sng">
                <a:solidFill>
                  <a:schemeClr val="hlink"/>
                </a:solidFill>
                <a:hlinkClick r:id="rId3"/>
              </a:rPr>
              <a:t>How It’s Done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217000" y="1460500"/>
            <a:ext cx="8320499" cy="347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92100" rtl="0">
              <a:lnSpc>
                <a:spcPct val="150000"/>
              </a:lnSpc>
              <a:spcBef>
                <a:spcPts val="1500"/>
              </a:spcBef>
              <a:spcAft>
                <a:spcPts val="400"/>
              </a:spcAft>
              <a:buClr>
                <a:srgbClr val="333333"/>
              </a:buClr>
              <a:buFont typeface="Arial"/>
              <a:buChar char="●"/>
            </a:pPr>
            <a:endParaRPr sz="1000">
              <a:solidFill>
                <a:srgbClr val="333333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0" y="229727"/>
            <a:ext cx="91440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>
                <a:hlinkClick r:id="rId3"/>
              </a:rPr>
              <a:t>Becoming a Forensic Dentist</a:t>
            </a:r>
            <a:endParaRPr lang="en" u="sng" dirty="0">
              <a:solidFill>
                <a:schemeClr val="hlink"/>
              </a:solidFill>
              <a:hlinkClick r:id="rId4"/>
            </a:endParaRP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217000" y="1460500"/>
            <a:ext cx="8320499" cy="347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92100" rtl="0">
              <a:lnSpc>
                <a:spcPct val="150000"/>
              </a:lnSpc>
              <a:spcBef>
                <a:spcPts val="1500"/>
              </a:spcBef>
              <a:spcAft>
                <a:spcPts val="400"/>
              </a:spcAft>
              <a:buClr>
                <a:srgbClr val="333333"/>
              </a:buClr>
              <a:buFont typeface="Arial"/>
              <a:buChar char="●"/>
            </a:pPr>
            <a:endParaRPr sz="1000" dirty="0">
              <a:solidFill>
                <a:srgbClr val="333333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Case:  The First Bite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0" y="1514875"/>
            <a:ext cx="9062999" cy="3628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D2B3B5E5B54E4085B6F877002132A0" ma:contentTypeVersion="2" ma:contentTypeDescription="Create a new document." ma:contentTypeScope="" ma:versionID="1109fd093e6dcb3876971df1fab11d9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dcc10a156eb2aa295318eab019ded2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0C2881-0C1B-4211-B76A-8617F504259D}"/>
</file>

<file path=customXml/itemProps2.xml><?xml version="1.0" encoding="utf-8"?>
<ds:datastoreItem xmlns:ds="http://schemas.openxmlformats.org/officeDocument/2006/customXml" ds:itemID="{9968BB0D-3F51-4F4A-89AC-B90E4F582DAE}"/>
</file>

<file path=customXml/itemProps3.xml><?xml version="1.0" encoding="utf-8"?>
<ds:datastoreItem xmlns:ds="http://schemas.openxmlformats.org/officeDocument/2006/customXml" ds:itemID="{64E0FAE6-3C70-474D-95B4-06CA111AADB3}"/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171</Words>
  <Application>Microsoft Macintosh PowerPoint</Application>
  <PresentationFormat>On-screen Show (16:9)</PresentationFormat>
  <Paragraphs>31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modern</vt:lpstr>
      <vt:lpstr>Forensic Odontology </vt:lpstr>
      <vt:lpstr>Basic Dental Terminology</vt:lpstr>
      <vt:lpstr>Four Parts of a Tooth</vt:lpstr>
      <vt:lpstr>Types of Teeth</vt:lpstr>
      <vt:lpstr>Tooth Numbering System</vt:lpstr>
      <vt:lpstr>Victim Identification</vt:lpstr>
      <vt:lpstr>Bite Marks: How It’s Done</vt:lpstr>
      <vt:lpstr>Becoming a Forensic Dentist</vt:lpstr>
      <vt:lpstr>Case:  The First Bite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Forensic Odontology</dc:title>
  <dc:creator>Shawn Brasher</dc:creator>
  <cp:lastModifiedBy>McKinney ISD</cp:lastModifiedBy>
  <cp:revision>2</cp:revision>
  <dcterms:modified xsi:type="dcterms:W3CDTF">2015-03-25T14:12:47Z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0x010100A7D2B3B5E5B54E4085B6F877002132A0</vt:lpwstr>
  </property>
</Properties>
</file>