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>
        <p:scale>
          <a:sx n="100" d="100"/>
          <a:sy n="100" d="100"/>
        </p:scale>
        <p:origin x="-208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interSettings" Target="printerSettings/printerSettings1.bin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F3EF-08D5-594A-A088-F608945C874F}" type="datetimeFigureOut">
              <a:rPr lang="en-US" smtClean="0"/>
              <a:t>8/28/16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501-87F5-754B-AA22-8B327CCFF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1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F3EF-08D5-594A-A088-F608945C874F}" type="datetimeFigureOut">
              <a:rPr lang="en-US" smtClean="0"/>
              <a:t>8/28/16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501-87F5-754B-AA22-8B327CCFF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6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F3EF-08D5-594A-A088-F608945C874F}" type="datetimeFigureOut">
              <a:rPr lang="en-US" smtClean="0"/>
              <a:t>8/28/16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501-87F5-754B-AA22-8B327CCFF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5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F3EF-08D5-594A-A088-F608945C874F}" type="datetimeFigureOut">
              <a:rPr lang="en-US" smtClean="0"/>
              <a:t>8/28/16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501-87F5-754B-AA22-8B327CCFF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1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F3EF-08D5-594A-A088-F608945C874F}" type="datetimeFigureOut">
              <a:rPr lang="en-US" smtClean="0"/>
              <a:t>8/28/16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501-87F5-754B-AA22-8B327CCFF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F3EF-08D5-594A-A088-F608945C874F}" type="datetimeFigureOut">
              <a:rPr lang="en-US" smtClean="0"/>
              <a:t>8/28/16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501-87F5-754B-AA22-8B327CCFF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0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F3EF-08D5-594A-A088-F608945C874F}" type="datetimeFigureOut">
              <a:rPr lang="en-US" smtClean="0"/>
              <a:t>8/28/16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501-87F5-754B-AA22-8B327CCFF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3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F3EF-08D5-594A-A088-F608945C874F}" type="datetimeFigureOut">
              <a:rPr lang="en-US" smtClean="0"/>
              <a:t>8/28/16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501-87F5-754B-AA22-8B327CCFF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9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F3EF-08D5-594A-A088-F608945C874F}" type="datetimeFigureOut">
              <a:rPr lang="en-US" smtClean="0"/>
              <a:t>8/28/16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501-87F5-754B-AA22-8B327CCFF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3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F3EF-08D5-594A-A088-F608945C874F}" type="datetimeFigureOut">
              <a:rPr lang="en-US" smtClean="0"/>
              <a:t>8/28/16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501-87F5-754B-AA22-8B327CCFF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1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F3EF-08D5-594A-A088-F608945C874F}" type="datetimeFigureOut">
              <a:rPr lang="en-US" smtClean="0"/>
              <a:t>8/28/16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501-87F5-754B-AA22-8B327CCFF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5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4F3EF-08D5-594A-A088-F608945C874F}" type="datetimeFigureOut">
              <a:rPr lang="en-US" smtClean="0"/>
              <a:t>8/28/16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BF501-87F5-754B-AA22-8B327CCFF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9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719" y="3647625"/>
            <a:ext cx="5829300" cy="1960033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latin typeface="KG Sweet N Sassy" charset="0"/>
                <a:ea typeface="KG Sweet N Sassy" charset="0"/>
                <a:cs typeface="KG Sweet N Sassy" charset="0"/>
              </a:rPr>
              <a:t>Ms</a:t>
            </a:r>
            <a:r>
              <a:rPr lang="en-US" sz="2800" b="1" u="sng" dirty="0">
                <a:latin typeface="KG Sweet N Sassy" charset="0"/>
                <a:ea typeface="KG Sweet N Sassy" charset="0"/>
                <a:cs typeface="KG Sweet N Sassy" charset="0"/>
              </a:rPr>
              <a:t>. </a:t>
            </a:r>
            <a:r>
              <a:rPr lang="en-US" sz="2800" b="1" u="sng" dirty="0" smtClean="0">
                <a:latin typeface="KG Sweet N Sassy" charset="0"/>
                <a:ea typeface="KG Sweet N Sassy" charset="0"/>
                <a:cs typeface="KG Sweet N Sassy" charset="0"/>
              </a:rPr>
              <a:t>Neale’s Daily </a:t>
            </a:r>
            <a:r>
              <a:rPr lang="en-US" sz="2800" b="1" u="sng" dirty="0">
                <a:latin typeface="KG Sweet N Sassy" charset="0"/>
                <a:ea typeface="KG Sweet N Sassy" charset="0"/>
                <a:cs typeface="KG Sweet N Sassy" charset="0"/>
              </a:rPr>
              <a:t>Schedule </a:t>
            </a:r>
            <a:r>
              <a:rPr lang="en-US" sz="2800" dirty="0">
                <a:latin typeface="kg pdx bridgetown"/>
                <a:cs typeface="kg pdx bridgetown"/>
              </a:rPr>
              <a:t/>
            </a:r>
            <a:br>
              <a:rPr lang="en-US" sz="2800" dirty="0">
                <a:latin typeface="kg pdx bridgetown"/>
                <a:cs typeface="kg pdx bridgetown"/>
              </a:rPr>
            </a:br>
            <a:r>
              <a:rPr lang="en-US" sz="1000" b="1" dirty="0">
                <a:latin typeface="kg pdx bridgetown"/>
                <a:cs typeface="kg pdx bridgetown"/>
              </a:rPr>
              <a:t> 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 </a:t>
            </a:r>
            <a:b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b="1" dirty="0">
                <a:latin typeface="Century Gothic" charset="0"/>
                <a:ea typeface="Century Gothic" charset="0"/>
                <a:cs typeface="Century Gothic" charset="0"/>
              </a:rPr>
              <a:t>7</a:t>
            </a:r>
            <a:r>
              <a:rPr lang="en-US" sz="1400" b="1" dirty="0" smtClean="0">
                <a:latin typeface="Century Gothic" charset="0"/>
                <a:ea typeface="Century Gothic" charset="0"/>
                <a:cs typeface="Century Gothic" charset="0"/>
              </a:rPr>
              <a:t>:50  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Gym pick-up &amp; Unpack</a:t>
            </a:r>
            <a:b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 Backpacks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200" dirty="0">
                <a:latin typeface="Century Gothic" charset="0"/>
                <a:ea typeface="Century Gothic" charset="0"/>
                <a:cs typeface="Century Gothic" charset="0"/>
              </a:rPr>
              <a:t> </a:t>
            </a:r>
            <a:br>
              <a:rPr lang="en-US" sz="12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      </a:t>
            </a:r>
            <a:r>
              <a:rPr lang="en-US" sz="1400" b="1" dirty="0" smtClean="0">
                <a:latin typeface="Century Gothic" charset="0"/>
                <a:ea typeface="Century Gothic" charset="0"/>
                <a:cs typeface="Century Gothic" charset="0"/>
              </a:rPr>
              <a:t>  8</a:t>
            </a:r>
            <a:r>
              <a:rPr lang="en-US" sz="1400" b="1" dirty="0">
                <a:latin typeface="Century Gothic" charset="0"/>
                <a:ea typeface="Century Gothic" charset="0"/>
                <a:cs typeface="Century Gothic" charset="0"/>
              </a:rPr>
              <a:t>:00   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Announcements, Pledges, &amp; </a:t>
            </a:r>
            <a:b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Morning Meeting (Calendar &amp; Daily Objectives)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 </a:t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b="1" dirty="0" smtClean="0">
                <a:latin typeface="Century Gothic" charset="0"/>
                <a:ea typeface="Century Gothic" charset="0"/>
                <a:cs typeface="Century Gothic" charset="0"/>
              </a:rPr>
              <a:t>8:10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	Readers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’ 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Meeting: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shared reading/read aloud</a:t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200" dirty="0">
                <a:latin typeface="Century Gothic" charset="0"/>
                <a:ea typeface="Century Gothic" charset="0"/>
                <a:cs typeface="Century Gothic" charset="0"/>
              </a:rPr>
              <a:t> </a:t>
            </a:r>
            <a:br>
              <a:rPr lang="en-US" sz="12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b="1" dirty="0" smtClean="0">
                <a:latin typeface="Century Gothic" charset="0"/>
                <a:ea typeface="Century Gothic" charset="0"/>
                <a:cs typeface="Century Gothic" charset="0"/>
              </a:rPr>
              <a:t>8:25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	Reader’s Workshop: Daily 5 &amp; Guided reading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200" dirty="0">
                <a:latin typeface="Century Gothic" charset="0"/>
                <a:ea typeface="Century Gothic" charset="0"/>
                <a:cs typeface="Century Gothic" charset="0"/>
              </a:rPr>
              <a:t> </a:t>
            </a:r>
            <a:br>
              <a:rPr lang="en-US" sz="12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b="1" dirty="0" smtClean="0">
                <a:latin typeface="Century Gothic" charset="0"/>
                <a:ea typeface="Century Gothic" charset="0"/>
                <a:cs typeface="Century Gothic" charset="0"/>
              </a:rPr>
              <a:t>8:55 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	Readers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’ Meeting: poetry, phonics, &amp; spelling</a:t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 </a:t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b="1" dirty="0" smtClean="0">
                <a:latin typeface="Century Gothic" charset="0"/>
                <a:ea typeface="Century Gothic" charset="0"/>
                <a:cs typeface="Century Gothic" charset="0"/>
              </a:rPr>
              <a:t>9:10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	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Reader’s Workshop: Daily 5 &amp; Guided reading  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400" b="1" dirty="0" smtClean="0">
                <a:latin typeface="Century Gothic" charset="0"/>
                <a:ea typeface="Century Gothic" charset="0"/>
                <a:cs typeface="Century Gothic" charset="0"/>
              </a:rPr>
              <a:t>9:40   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Writer’s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Workshop </a:t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 </a:t>
            </a:r>
            <a:r>
              <a:rPr lang="en-US" sz="12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sz="12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b="1" dirty="0">
                <a:latin typeface="Century Gothic" charset="0"/>
                <a:ea typeface="Century Gothic" charset="0"/>
                <a:cs typeface="Century Gothic" charset="0"/>
              </a:rPr>
              <a:t>10:15 – 10:45 </a:t>
            </a:r>
            <a:r>
              <a:rPr lang="en-US" sz="1400" b="1" dirty="0" smtClean="0">
                <a:latin typeface="Century Gothic" charset="0"/>
                <a:ea typeface="Century Gothic" charset="0"/>
                <a:cs typeface="Century Gothic" charset="0"/>
              </a:rPr>
              <a:t>  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Recess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 </a:t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b="1" dirty="0">
                <a:latin typeface="Century Gothic" charset="0"/>
                <a:ea typeface="Century Gothic" charset="0"/>
                <a:cs typeface="Century Gothic" charset="0"/>
              </a:rPr>
              <a:t>10:45 – 11:15 </a:t>
            </a:r>
            <a:r>
              <a:rPr lang="en-US" sz="1400" b="1" dirty="0" smtClean="0">
                <a:latin typeface="Century Gothic" charset="0"/>
                <a:ea typeface="Century Gothic" charset="0"/>
                <a:cs typeface="Century Gothic" charset="0"/>
              </a:rPr>
              <a:t>  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Lunch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 </a:t>
            </a:r>
            <a:r>
              <a:rPr lang="en-US" sz="12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sz="12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b="1" dirty="0" smtClean="0">
                <a:latin typeface="Century Gothic" charset="0"/>
                <a:ea typeface="Century Gothic" charset="0"/>
                <a:cs typeface="Century Gothic" charset="0"/>
              </a:rPr>
              <a:t>11:15-12:00  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Science/Social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Studies</a:t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 </a:t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b="1" dirty="0" smtClean="0">
                <a:latin typeface="Century Gothic" charset="0"/>
                <a:ea typeface="Century Gothic" charset="0"/>
                <a:cs typeface="Century Gothic" charset="0"/>
              </a:rPr>
              <a:t>12:00-12:50  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Specials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400" smtClean="0">
                <a:latin typeface="Century Gothic" charset="0"/>
                <a:ea typeface="Century Gothic" charset="0"/>
                <a:cs typeface="Century Gothic" charset="0"/>
              </a:rPr>
              <a:t>(Mon-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PE, Tues-Music</a:t>
            </a:r>
            <a:r>
              <a:rPr lang="en-US" sz="1400" smtClean="0">
                <a:latin typeface="Century Gothic" charset="0"/>
                <a:ea typeface="Century Gothic" charset="0"/>
                <a:cs typeface="Century Gothic" charset="0"/>
              </a:rPr>
              <a:t>, Wed-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PE, Thurs</a:t>
            </a:r>
            <a:r>
              <a:rPr lang="en-US" sz="1400" smtClean="0">
                <a:latin typeface="Century Gothic" charset="0"/>
                <a:ea typeface="Century Gothic" charset="0"/>
                <a:cs typeface="Century Gothic" charset="0"/>
              </a:rPr>
              <a:t>-Art, Fri-PE)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 </a:t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b="1" dirty="0">
                <a:latin typeface="Century Gothic" charset="0"/>
                <a:ea typeface="Century Gothic" charset="0"/>
                <a:cs typeface="Century Gothic" charset="0"/>
              </a:rPr>
              <a:t>12:50-1:</a:t>
            </a:r>
            <a:r>
              <a:rPr lang="en-US" sz="1400" b="1" dirty="0" smtClean="0">
                <a:latin typeface="Century Gothic" charset="0"/>
                <a:ea typeface="Century Gothic" charset="0"/>
                <a:cs typeface="Century Gothic" charset="0"/>
              </a:rPr>
              <a:t>00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	Snack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 </a:t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b="1" dirty="0">
                <a:latin typeface="Century Gothic" charset="0"/>
                <a:ea typeface="Century Gothic" charset="0"/>
                <a:cs typeface="Century Gothic" charset="0"/>
              </a:rPr>
              <a:t>1:00-2:</a:t>
            </a:r>
            <a:r>
              <a:rPr lang="en-US" sz="1400" b="1" dirty="0" smtClean="0">
                <a:latin typeface="Century Gothic" charset="0"/>
                <a:ea typeface="Century Gothic" charset="0"/>
                <a:cs typeface="Century Gothic" charset="0"/>
              </a:rPr>
              <a:t>30  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Math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Workshop: Tabor Rotations </a:t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 </a:t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b="1" dirty="0">
                <a:latin typeface="Century Gothic" charset="0"/>
                <a:ea typeface="Century Gothic" charset="0"/>
                <a:cs typeface="Century Gothic" charset="0"/>
              </a:rPr>
              <a:t>2:30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	Clean-up &amp; 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Prepare for Dismissal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 </a:t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400" b="1" dirty="0">
                <a:latin typeface="Century Gothic" charset="0"/>
                <a:ea typeface="Century Gothic" charset="0"/>
                <a:cs typeface="Century Gothic" charset="0"/>
              </a:rPr>
              <a:t>2:50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	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Dismissal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</a:br>
            <a:endParaRPr lang="en-US" sz="1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7585" y="1542880"/>
            <a:ext cx="4800600" cy="23368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921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8A51AA4BA22645A29BFB210E34ACA9" ma:contentTypeVersion="2" ma:contentTypeDescription="Create a new document." ma:contentTypeScope="" ma:versionID="40e17b163f95b22b6de99f5ec53bd2c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dcc10a156eb2aa295318eab019ded2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1709E3-8946-493C-9D50-3E739A9C1167}"/>
</file>

<file path=customXml/itemProps2.xml><?xml version="1.0" encoding="utf-8"?>
<ds:datastoreItem xmlns:ds="http://schemas.openxmlformats.org/officeDocument/2006/customXml" ds:itemID="{8BE17E4C-D993-4BA8-B2C0-CE1C2D228A75}"/>
</file>

<file path=customXml/itemProps3.xml><?xml version="1.0" encoding="utf-8"?>
<ds:datastoreItem xmlns:ds="http://schemas.openxmlformats.org/officeDocument/2006/customXml" ds:itemID="{3E78F7D7-FEA8-448B-9915-0313B3428CDB}"/>
</file>

<file path=docProps/app.xml><?xml version="1.0" encoding="utf-8"?>
<Properties xmlns="http://schemas.openxmlformats.org/officeDocument/2006/extended-properties" xmlns:vt="http://schemas.openxmlformats.org/officeDocument/2006/docPropsVTypes">
  <TotalTime>9139</TotalTime>
  <Words>6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Ms. Neale’s Daily Schedule     7:50  Gym pick-up &amp; Unpack  Backpacks            8:00   Announcements, Pledges, &amp;  Morning Meeting (Calendar &amp; Daily Objectives)   8:10 Readers’ Meeting: shared reading/read aloud   8:25 Reader’s Workshop: Daily 5 &amp; Guided reading    8:55  Readers’ Meeting: poetry, phonics, &amp; spelling   9:10 Reader’s Workshop: Daily 5 &amp; Guided reading     9:40   Writer’s Workshop    10:15 – 10:45   Recess   10:45 – 11:15   Lunch   11:15-12:00  Science/Social Studies   12:00-12:50  Specials  (Mon-PE, Tues-Music, Wed-PE, Thurs-Art, Fri-PE)   12:50-1:00 Snack    1:00-2:30  Math Workshop: Tabor Rotations    2:30 Clean-up &amp; Prepare for Dismissal   2:50 Dismissal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 Ergish’s Daily Schedule      7:45      Gym pick-up/un-pack/announcements   8:00       Morning Meeting: morning message, calendar, weather,  attendance, and schedule.  Go over daily objectives.     8:10       Writers Workshop   8:45 Readers’ Meeting: </dc:title>
  <dc:creator>Microsoft Office User</dc:creator>
  <cp:lastModifiedBy>Nan Neale</cp:lastModifiedBy>
  <cp:revision>12</cp:revision>
  <dcterms:created xsi:type="dcterms:W3CDTF">2015-08-12T23:36:41Z</dcterms:created>
  <dcterms:modified xsi:type="dcterms:W3CDTF">2016-08-29T04:05:06Z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0x010100D88A51AA4BA22645A29BFB210E34ACA9</vt:lpwstr>
  </property>
</Properties>
</file>